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bys" panose="020B0604020202020204" charset="-95"/>
      <p:regular r:id="rId18"/>
    </p:embeddedFont>
    <p:embeddedFont>
      <p:font typeface="Agrandir" panose="020B0604020202020204" charset="0"/>
      <p:regular r:id="rId19"/>
    </p:embeddedFont>
    <p:embeddedFont>
      <p:font typeface="Fibre" panose="020B0604020202020204" charset="0"/>
      <p:regular r:id="rId20"/>
    </p:embeddedFont>
    <p:embeddedFont>
      <p:font typeface="Quicksand Semi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8" d="100"/>
          <a:sy n="48" d="100"/>
        </p:scale>
        <p:origin x="636" y="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23.jpe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2.svg"/><Relationship Id="rId2" Type="http://schemas.openxmlformats.org/officeDocument/2006/relationships/video" Target="../media/media1.mp4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55.png"/><Relationship Id="rId5" Type="http://schemas.openxmlformats.org/officeDocument/2006/relationships/image" Target="../media/image37.svg"/><Relationship Id="rId10" Type="http://schemas.openxmlformats.org/officeDocument/2006/relationships/image" Target="../media/image54.png"/><Relationship Id="rId4" Type="http://schemas.openxmlformats.org/officeDocument/2006/relationships/image" Target="../media/image36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1.png"/><Relationship Id="rId3" Type="http://schemas.openxmlformats.org/officeDocument/2006/relationships/image" Target="../media/image59.svg"/><Relationship Id="rId7" Type="http://schemas.openxmlformats.org/officeDocument/2006/relationships/image" Target="../media/image28.svg"/><Relationship Id="rId12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4.svg"/><Relationship Id="rId5" Type="http://schemas.openxmlformats.org/officeDocument/2006/relationships/image" Target="../media/image26.svg"/><Relationship Id="rId10" Type="http://schemas.openxmlformats.org/officeDocument/2006/relationships/image" Target="../media/image13.png"/><Relationship Id="rId4" Type="http://schemas.openxmlformats.org/officeDocument/2006/relationships/image" Target="../media/image25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6.png"/><Relationship Id="rId3" Type="http://schemas.openxmlformats.org/officeDocument/2006/relationships/image" Target="../media/image59.svg"/><Relationship Id="rId7" Type="http://schemas.openxmlformats.org/officeDocument/2006/relationships/image" Target="../media/image28.svg"/><Relationship Id="rId12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4.svg"/><Relationship Id="rId5" Type="http://schemas.openxmlformats.org/officeDocument/2006/relationships/image" Target="../media/image26.svg"/><Relationship Id="rId10" Type="http://schemas.openxmlformats.org/officeDocument/2006/relationships/image" Target="../media/image13.png"/><Relationship Id="rId4" Type="http://schemas.openxmlformats.org/officeDocument/2006/relationships/image" Target="../media/image25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svg"/><Relationship Id="rId7" Type="http://schemas.openxmlformats.org/officeDocument/2006/relationships/image" Target="../media/image2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.svg"/><Relationship Id="rId7" Type="http://schemas.openxmlformats.org/officeDocument/2006/relationships/image" Target="../media/image18.svg"/><Relationship Id="rId12" Type="http://schemas.openxmlformats.org/officeDocument/2006/relationships/image" Target="../media/image2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8.svg"/><Relationship Id="rId5" Type="http://schemas.openxmlformats.org/officeDocument/2006/relationships/image" Target="../media/image12.svg"/><Relationship Id="rId10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6.svg"/><Relationship Id="rId5" Type="http://schemas.openxmlformats.org/officeDocument/2006/relationships/image" Target="../media/image33.svg"/><Relationship Id="rId10" Type="http://schemas.openxmlformats.org/officeDocument/2006/relationships/image" Target="../media/image25.png"/><Relationship Id="rId4" Type="http://schemas.openxmlformats.org/officeDocument/2006/relationships/image" Target="../media/image32.png"/><Relationship Id="rId9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9.png"/><Relationship Id="rId5" Type="http://schemas.openxmlformats.org/officeDocument/2006/relationships/image" Target="../media/image37.svg"/><Relationship Id="rId10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1.png"/><Relationship Id="rId7" Type="http://schemas.openxmlformats.org/officeDocument/2006/relationships/image" Target="../media/image8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3.pn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5.png"/><Relationship Id="rId5" Type="http://schemas.openxmlformats.org/officeDocument/2006/relationships/image" Target="../media/image37.svg"/><Relationship Id="rId10" Type="http://schemas.openxmlformats.org/officeDocument/2006/relationships/image" Target="../media/image44.png"/><Relationship Id="rId4" Type="http://schemas.openxmlformats.org/officeDocument/2006/relationships/image" Target="../media/image36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1526" y="821621"/>
            <a:ext cx="16644948" cy="8643757"/>
            <a:chOff x="0" y="0"/>
            <a:chExt cx="6236922" cy="32388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36922" cy="3238847"/>
            </a:xfrm>
            <a:custGeom>
              <a:avLst/>
              <a:gdLst/>
              <a:ahLst/>
              <a:cxnLst/>
              <a:rect l="l" t="t" r="r" b="b"/>
              <a:pathLst>
                <a:path w="6236922" h="3238847">
                  <a:moveTo>
                    <a:pt x="1395" y="0"/>
                  </a:moveTo>
                  <a:lnTo>
                    <a:pt x="6235527" y="0"/>
                  </a:lnTo>
                  <a:cubicBezTo>
                    <a:pt x="6236298" y="0"/>
                    <a:pt x="6236922" y="625"/>
                    <a:pt x="6236922" y="1395"/>
                  </a:cubicBezTo>
                  <a:lnTo>
                    <a:pt x="6236922" y="3237452"/>
                  </a:lnTo>
                  <a:cubicBezTo>
                    <a:pt x="6236922" y="3238222"/>
                    <a:pt x="6236298" y="3238847"/>
                    <a:pt x="6235527" y="3238847"/>
                  </a:cubicBezTo>
                  <a:lnTo>
                    <a:pt x="1395" y="3238847"/>
                  </a:lnTo>
                  <a:cubicBezTo>
                    <a:pt x="625" y="3238847"/>
                    <a:pt x="0" y="3238222"/>
                    <a:pt x="0" y="3237452"/>
                  </a:cubicBezTo>
                  <a:lnTo>
                    <a:pt x="0" y="1395"/>
                  </a:lnTo>
                  <a:cubicBezTo>
                    <a:pt x="0" y="625"/>
                    <a:pt x="625" y="0"/>
                    <a:pt x="1395" y="0"/>
                  </a:cubicBez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6236922" cy="3248372"/>
            </a:xfrm>
            <a:prstGeom prst="rect">
              <a:avLst/>
            </a:prstGeom>
          </p:spPr>
          <p:txBody>
            <a:bodyPr lIns="19016" tIns="19016" rIns="19016" bIns="19016" rtlCol="0" anchor="ctr"/>
            <a:lstStyle/>
            <a:p>
              <a:pPr algn="ctr">
                <a:lnSpc>
                  <a:spcPts val="73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14542509" y="4802535"/>
            <a:ext cx="935619" cy="1890139"/>
          </a:xfrm>
          <a:custGeom>
            <a:avLst/>
            <a:gdLst/>
            <a:ahLst/>
            <a:cxnLst/>
            <a:rect l="l" t="t" r="r" b="b"/>
            <a:pathLst>
              <a:path w="935619" h="1890139">
                <a:moveTo>
                  <a:pt x="0" y="0"/>
                </a:moveTo>
                <a:lnTo>
                  <a:pt x="935619" y="0"/>
                </a:lnTo>
                <a:lnTo>
                  <a:pt x="935619" y="1890139"/>
                </a:lnTo>
                <a:lnTo>
                  <a:pt x="0" y="1890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09872" y="4802535"/>
            <a:ext cx="935619" cy="1890139"/>
          </a:xfrm>
          <a:custGeom>
            <a:avLst/>
            <a:gdLst/>
            <a:ahLst/>
            <a:cxnLst/>
            <a:rect l="l" t="t" r="r" b="b"/>
            <a:pathLst>
              <a:path w="935619" h="1890139">
                <a:moveTo>
                  <a:pt x="0" y="0"/>
                </a:moveTo>
                <a:lnTo>
                  <a:pt x="935619" y="0"/>
                </a:lnTo>
                <a:lnTo>
                  <a:pt x="935619" y="1890139"/>
                </a:lnTo>
                <a:lnTo>
                  <a:pt x="0" y="1890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608635" y="-486809"/>
            <a:ext cx="2568645" cy="2514062"/>
          </a:xfrm>
          <a:custGeom>
            <a:avLst/>
            <a:gdLst/>
            <a:ahLst/>
            <a:cxnLst/>
            <a:rect l="l" t="t" r="r" b="b"/>
            <a:pathLst>
              <a:path w="2568645" h="2514062">
                <a:moveTo>
                  <a:pt x="0" y="0"/>
                </a:moveTo>
                <a:lnTo>
                  <a:pt x="2568646" y="0"/>
                </a:lnTo>
                <a:lnTo>
                  <a:pt x="2568646" y="2514062"/>
                </a:lnTo>
                <a:lnTo>
                  <a:pt x="0" y="2514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632869" y="8904354"/>
            <a:ext cx="1606925" cy="2090310"/>
          </a:xfrm>
          <a:custGeom>
            <a:avLst/>
            <a:gdLst/>
            <a:ahLst/>
            <a:cxnLst/>
            <a:rect l="l" t="t" r="r" b="b"/>
            <a:pathLst>
              <a:path w="1606925" h="2090310">
                <a:moveTo>
                  <a:pt x="0" y="0"/>
                </a:moveTo>
                <a:lnTo>
                  <a:pt x="1606925" y="0"/>
                </a:lnTo>
                <a:lnTo>
                  <a:pt x="1606925" y="2090310"/>
                </a:lnTo>
                <a:lnTo>
                  <a:pt x="0" y="20903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73165" y="8904354"/>
            <a:ext cx="2791732" cy="2090310"/>
          </a:xfrm>
          <a:custGeom>
            <a:avLst/>
            <a:gdLst/>
            <a:ahLst/>
            <a:cxnLst/>
            <a:rect l="l" t="t" r="r" b="b"/>
            <a:pathLst>
              <a:path w="2791732" h="2090310">
                <a:moveTo>
                  <a:pt x="0" y="0"/>
                </a:moveTo>
                <a:lnTo>
                  <a:pt x="2791733" y="0"/>
                </a:lnTo>
                <a:lnTo>
                  <a:pt x="2791733" y="2090310"/>
                </a:lnTo>
                <a:lnTo>
                  <a:pt x="0" y="20903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143571" y="-486809"/>
            <a:ext cx="2611506" cy="1390627"/>
          </a:xfrm>
          <a:custGeom>
            <a:avLst/>
            <a:gdLst/>
            <a:ahLst/>
            <a:cxnLst/>
            <a:rect l="l" t="t" r="r" b="b"/>
            <a:pathLst>
              <a:path w="2611506" h="1390627">
                <a:moveTo>
                  <a:pt x="0" y="0"/>
                </a:moveTo>
                <a:lnTo>
                  <a:pt x="2611506" y="0"/>
                </a:lnTo>
                <a:lnTo>
                  <a:pt x="2611506" y="1390627"/>
                </a:lnTo>
                <a:lnTo>
                  <a:pt x="0" y="13906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364898" y="1780118"/>
            <a:ext cx="1308750" cy="1702439"/>
          </a:xfrm>
          <a:custGeom>
            <a:avLst/>
            <a:gdLst/>
            <a:ahLst/>
            <a:cxnLst/>
            <a:rect l="l" t="t" r="r" b="b"/>
            <a:pathLst>
              <a:path w="1308750" h="1702439">
                <a:moveTo>
                  <a:pt x="0" y="0"/>
                </a:moveTo>
                <a:lnTo>
                  <a:pt x="1308750" y="0"/>
                </a:lnTo>
                <a:lnTo>
                  <a:pt x="1308750" y="1702439"/>
                </a:lnTo>
                <a:lnTo>
                  <a:pt x="0" y="17024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027954">
            <a:off x="16252068" y="8582926"/>
            <a:ext cx="2491392" cy="2513384"/>
          </a:xfrm>
          <a:custGeom>
            <a:avLst/>
            <a:gdLst/>
            <a:ahLst/>
            <a:cxnLst/>
            <a:rect l="l" t="t" r="r" b="b"/>
            <a:pathLst>
              <a:path w="2491392" h="2513384">
                <a:moveTo>
                  <a:pt x="0" y="0"/>
                </a:moveTo>
                <a:lnTo>
                  <a:pt x="2491392" y="0"/>
                </a:lnTo>
                <a:lnTo>
                  <a:pt x="2491392" y="2513383"/>
                </a:lnTo>
                <a:lnTo>
                  <a:pt x="0" y="25133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2841777" y="309692"/>
            <a:ext cx="1189109" cy="1308511"/>
          </a:xfrm>
          <a:custGeom>
            <a:avLst/>
            <a:gdLst/>
            <a:ahLst/>
            <a:cxnLst/>
            <a:rect l="l" t="t" r="r" b="b"/>
            <a:pathLst>
              <a:path w="1189109" h="1308511">
                <a:moveTo>
                  <a:pt x="0" y="0"/>
                </a:moveTo>
                <a:lnTo>
                  <a:pt x="1189109" y="0"/>
                </a:lnTo>
                <a:lnTo>
                  <a:pt x="1189109" y="1308511"/>
                </a:lnTo>
                <a:lnTo>
                  <a:pt x="0" y="130851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922258" y="383451"/>
            <a:ext cx="2215446" cy="645249"/>
          </a:xfrm>
          <a:custGeom>
            <a:avLst/>
            <a:gdLst/>
            <a:ahLst/>
            <a:cxnLst/>
            <a:rect l="l" t="t" r="r" b="b"/>
            <a:pathLst>
              <a:path w="2215446" h="645249">
                <a:moveTo>
                  <a:pt x="0" y="0"/>
                </a:moveTo>
                <a:lnTo>
                  <a:pt x="2215446" y="0"/>
                </a:lnTo>
                <a:lnTo>
                  <a:pt x="2215446" y="645249"/>
                </a:lnTo>
                <a:lnTo>
                  <a:pt x="0" y="64524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-803463" y="2800817"/>
            <a:ext cx="2020564" cy="2342683"/>
          </a:xfrm>
          <a:custGeom>
            <a:avLst/>
            <a:gdLst/>
            <a:ahLst/>
            <a:cxnLst/>
            <a:rect l="l" t="t" r="r" b="b"/>
            <a:pathLst>
              <a:path w="2020564" h="2342683">
                <a:moveTo>
                  <a:pt x="2020564" y="0"/>
                </a:moveTo>
                <a:lnTo>
                  <a:pt x="0" y="0"/>
                </a:lnTo>
                <a:lnTo>
                  <a:pt x="0" y="2342683"/>
                </a:lnTo>
                <a:lnTo>
                  <a:pt x="2020564" y="2342683"/>
                </a:lnTo>
                <a:lnTo>
                  <a:pt x="2020564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1250161" y="8403641"/>
            <a:ext cx="2913962" cy="3091736"/>
          </a:xfrm>
          <a:custGeom>
            <a:avLst/>
            <a:gdLst/>
            <a:ahLst/>
            <a:cxnLst/>
            <a:rect l="l" t="t" r="r" b="b"/>
            <a:pathLst>
              <a:path w="2913962" h="3091736">
                <a:moveTo>
                  <a:pt x="0" y="0"/>
                </a:moveTo>
                <a:lnTo>
                  <a:pt x="2913961" y="0"/>
                </a:lnTo>
                <a:lnTo>
                  <a:pt x="2913961" y="3091736"/>
                </a:lnTo>
                <a:lnTo>
                  <a:pt x="0" y="309173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922258" y="9447395"/>
            <a:ext cx="2215446" cy="2468463"/>
          </a:xfrm>
          <a:custGeom>
            <a:avLst/>
            <a:gdLst/>
            <a:ahLst/>
            <a:cxnLst/>
            <a:rect l="l" t="t" r="r" b="b"/>
            <a:pathLst>
              <a:path w="2215446" h="2468463">
                <a:moveTo>
                  <a:pt x="0" y="0"/>
                </a:moveTo>
                <a:lnTo>
                  <a:pt x="2215446" y="0"/>
                </a:lnTo>
                <a:lnTo>
                  <a:pt x="2215446" y="2468464"/>
                </a:lnTo>
                <a:lnTo>
                  <a:pt x="0" y="246846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10479814" flipH="1">
            <a:off x="17198094" y="4449845"/>
            <a:ext cx="1994618" cy="2312601"/>
          </a:xfrm>
          <a:custGeom>
            <a:avLst/>
            <a:gdLst/>
            <a:ahLst/>
            <a:cxnLst/>
            <a:rect l="l" t="t" r="r" b="b"/>
            <a:pathLst>
              <a:path w="1994618" h="2312601">
                <a:moveTo>
                  <a:pt x="1994618" y="0"/>
                </a:moveTo>
                <a:lnTo>
                  <a:pt x="0" y="0"/>
                </a:lnTo>
                <a:lnTo>
                  <a:pt x="0" y="2312601"/>
                </a:lnTo>
                <a:lnTo>
                  <a:pt x="1994618" y="2312601"/>
                </a:lnTo>
                <a:lnTo>
                  <a:pt x="1994618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rcRect t="9386" b="9386"/>
          <a:stretch>
            <a:fillRect/>
          </a:stretch>
        </p:blipFill>
        <p:spPr>
          <a:xfrm>
            <a:off x="5742456" y="903818"/>
            <a:ext cx="6097087" cy="2624843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888491" y="4020234"/>
            <a:ext cx="7708378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87"/>
              </a:lnSpc>
            </a:pPr>
            <a:r>
              <a:rPr lang="en-US" sz="12976" spc="-311" dirty="0">
                <a:solidFill>
                  <a:srgbClr val="000000"/>
                </a:solidFill>
                <a:latin typeface="Fibre"/>
              </a:rPr>
              <a:t>THE PIZZA SHOP</a:t>
            </a:r>
          </a:p>
          <a:p>
            <a:pPr marL="0" lvl="0" indent="0" algn="ctr">
              <a:lnSpc>
                <a:spcPts val="12587"/>
              </a:lnSpc>
            </a:pPr>
            <a:endParaRPr lang="en-US" sz="12976" spc="-311" dirty="0">
              <a:solidFill>
                <a:srgbClr val="000000"/>
              </a:solidFill>
              <a:latin typeface="Fibr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260792" y="7335892"/>
            <a:ext cx="6905738" cy="1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9"/>
              </a:lnSpc>
            </a:pPr>
            <a:r>
              <a:rPr lang="en-US" sz="5157" dirty="0">
                <a:solidFill>
                  <a:srgbClr val="000000"/>
                </a:solidFill>
                <a:latin typeface="Abys"/>
              </a:rPr>
              <a:t>A </a:t>
            </a:r>
            <a:r>
              <a:rPr lang="en-US" sz="5157" dirty="0" err="1">
                <a:solidFill>
                  <a:srgbClr val="000000"/>
                </a:solidFill>
                <a:latin typeface="Abys"/>
              </a:rPr>
              <a:t>datascience</a:t>
            </a:r>
            <a:r>
              <a:rPr lang="en-US" sz="5157" dirty="0">
                <a:solidFill>
                  <a:srgbClr val="000000"/>
                </a:solidFill>
                <a:latin typeface="Abys"/>
              </a:rPr>
              <a:t> Project</a:t>
            </a:r>
          </a:p>
          <a:p>
            <a:pPr algn="ctr">
              <a:lnSpc>
                <a:spcPts val="5569"/>
              </a:lnSpc>
              <a:spcBef>
                <a:spcPct val="0"/>
              </a:spcBef>
            </a:pPr>
            <a:endParaRPr lang="en-US" sz="5157" dirty="0">
              <a:solidFill>
                <a:srgbClr val="000000"/>
              </a:solidFill>
              <a:latin typeface="Aby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remove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486" y="-546538"/>
            <a:ext cx="3158372" cy="3150476"/>
          </a:xfrm>
          <a:custGeom>
            <a:avLst/>
            <a:gdLst/>
            <a:ahLst/>
            <a:cxnLst/>
            <a:rect l="l" t="t" r="r" b="b"/>
            <a:pathLst>
              <a:path w="3158372" h="3150476">
                <a:moveTo>
                  <a:pt x="0" y="0"/>
                </a:moveTo>
                <a:lnTo>
                  <a:pt x="3158372" y="0"/>
                </a:lnTo>
                <a:lnTo>
                  <a:pt x="3158372" y="3150476"/>
                </a:lnTo>
                <a:lnTo>
                  <a:pt x="0" y="3150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67642" y="348763"/>
            <a:ext cx="4552716" cy="951932"/>
          </a:xfrm>
          <a:custGeom>
            <a:avLst/>
            <a:gdLst/>
            <a:ahLst/>
            <a:cxnLst/>
            <a:rect l="l" t="t" r="r" b="b"/>
            <a:pathLst>
              <a:path w="4552716" h="951932">
                <a:moveTo>
                  <a:pt x="0" y="0"/>
                </a:moveTo>
                <a:lnTo>
                  <a:pt x="4552716" y="0"/>
                </a:lnTo>
                <a:lnTo>
                  <a:pt x="4552716" y="951932"/>
                </a:lnTo>
                <a:lnTo>
                  <a:pt x="0" y="95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91360" y="8678629"/>
            <a:ext cx="3211541" cy="3285464"/>
          </a:xfrm>
          <a:custGeom>
            <a:avLst/>
            <a:gdLst/>
            <a:ahLst/>
            <a:cxnLst/>
            <a:rect l="l" t="t" r="r" b="b"/>
            <a:pathLst>
              <a:path w="3211541" h="3285464">
                <a:moveTo>
                  <a:pt x="0" y="0"/>
                </a:moveTo>
                <a:lnTo>
                  <a:pt x="3211540" y="0"/>
                </a:lnTo>
                <a:lnTo>
                  <a:pt x="3211540" y="3285464"/>
                </a:lnTo>
                <a:lnTo>
                  <a:pt x="0" y="32854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82003" y="9002571"/>
            <a:ext cx="2587237" cy="1937194"/>
          </a:xfrm>
          <a:custGeom>
            <a:avLst/>
            <a:gdLst/>
            <a:ahLst/>
            <a:cxnLst/>
            <a:rect l="l" t="t" r="r" b="b"/>
            <a:pathLst>
              <a:path w="2587237" h="1937194">
                <a:moveTo>
                  <a:pt x="0" y="0"/>
                </a:moveTo>
                <a:lnTo>
                  <a:pt x="2587237" y="0"/>
                </a:lnTo>
                <a:lnTo>
                  <a:pt x="2587237" y="1937193"/>
                </a:lnTo>
                <a:lnTo>
                  <a:pt x="0" y="19371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69899" y="6311657"/>
            <a:ext cx="7261841" cy="3659511"/>
          </a:xfrm>
          <a:custGeom>
            <a:avLst/>
            <a:gdLst/>
            <a:ahLst/>
            <a:cxnLst/>
            <a:rect l="l" t="t" r="r" b="b"/>
            <a:pathLst>
              <a:path w="7261841" h="3659511">
                <a:moveTo>
                  <a:pt x="0" y="0"/>
                </a:moveTo>
                <a:lnTo>
                  <a:pt x="7261841" y="0"/>
                </a:lnTo>
                <a:lnTo>
                  <a:pt x="7261841" y="3659510"/>
                </a:lnTo>
                <a:lnTo>
                  <a:pt x="0" y="36595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23051" y="1655845"/>
            <a:ext cx="10364206" cy="4300661"/>
          </a:xfrm>
          <a:custGeom>
            <a:avLst/>
            <a:gdLst/>
            <a:ahLst/>
            <a:cxnLst/>
            <a:rect l="l" t="t" r="r" b="b"/>
            <a:pathLst>
              <a:path w="10364206" h="4300661">
                <a:moveTo>
                  <a:pt x="0" y="0"/>
                </a:moveTo>
                <a:lnTo>
                  <a:pt x="10364206" y="0"/>
                </a:lnTo>
                <a:lnTo>
                  <a:pt x="10364206" y="4300661"/>
                </a:lnTo>
                <a:lnTo>
                  <a:pt x="0" y="43006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8649" y="2778917"/>
            <a:ext cx="7204402" cy="430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2"/>
              </a:lnSpc>
            </a:pPr>
            <a:r>
              <a:rPr lang="en-US" sz="7779">
                <a:solidFill>
                  <a:srgbClr val="000000"/>
                </a:solidFill>
                <a:latin typeface="Abys"/>
              </a:rPr>
              <a:t>total quantity of each pizza category ordered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8657">
            <a:off x="11518824" y="3360050"/>
            <a:ext cx="1369529" cy="618626"/>
          </a:xfrm>
          <a:custGeom>
            <a:avLst/>
            <a:gdLst/>
            <a:ahLst/>
            <a:cxnLst/>
            <a:rect l="l" t="t" r="r" b="b"/>
            <a:pathLst>
              <a:path w="1369529" h="618626">
                <a:moveTo>
                  <a:pt x="0" y="0"/>
                </a:moveTo>
                <a:lnTo>
                  <a:pt x="1369529" y="0"/>
                </a:lnTo>
                <a:lnTo>
                  <a:pt x="1369529" y="618625"/>
                </a:lnTo>
                <a:lnTo>
                  <a:pt x="0" y="61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522167">
            <a:off x="4724916" y="4683049"/>
            <a:ext cx="1291369" cy="583320"/>
          </a:xfrm>
          <a:custGeom>
            <a:avLst/>
            <a:gdLst/>
            <a:ahLst/>
            <a:cxnLst/>
            <a:rect l="l" t="t" r="r" b="b"/>
            <a:pathLst>
              <a:path w="1291369" h="583320">
                <a:moveTo>
                  <a:pt x="0" y="0"/>
                </a:moveTo>
                <a:lnTo>
                  <a:pt x="1291369" y="0"/>
                </a:lnTo>
                <a:lnTo>
                  <a:pt x="1291369" y="583320"/>
                </a:lnTo>
                <a:lnTo>
                  <a:pt x="0" y="58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093014" flipV="1">
            <a:off x="5757312" y="2084618"/>
            <a:ext cx="1355109" cy="675008"/>
          </a:xfrm>
          <a:custGeom>
            <a:avLst/>
            <a:gdLst/>
            <a:ahLst/>
            <a:cxnLst/>
            <a:rect l="l" t="t" r="r" b="b"/>
            <a:pathLst>
              <a:path w="1355109" h="675008">
                <a:moveTo>
                  <a:pt x="0" y="675008"/>
                </a:moveTo>
                <a:lnTo>
                  <a:pt x="1355109" y="675008"/>
                </a:lnTo>
                <a:lnTo>
                  <a:pt x="1355109" y="0"/>
                </a:lnTo>
                <a:lnTo>
                  <a:pt x="0" y="0"/>
                </a:lnTo>
                <a:lnTo>
                  <a:pt x="0" y="67500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63774" flipV="1">
            <a:off x="11963579" y="5842737"/>
            <a:ext cx="1283809" cy="639493"/>
          </a:xfrm>
          <a:custGeom>
            <a:avLst/>
            <a:gdLst/>
            <a:ahLst/>
            <a:cxnLst/>
            <a:rect l="l" t="t" r="r" b="b"/>
            <a:pathLst>
              <a:path w="1283809" h="639493">
                <a:moveTo>
                  <a:pt x="0" y="639493"/>
                </a:moveTo>
                <a:lnTo>
                  <a:pt x="1283809" y="639493"/>
                </a:lnTo>
                <a:lnTo>
                  <a:pt x="1283809" y="0"/>
                </a:lnTo>
                <a:lnTo>
                  <a:pt x="0" y="0"/>
                </a:lnTo>
                <a:lnTo>
                  <a:pt x="0" y="6394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88027" y="8366506"/>
            <a:ext cx="2690219" cy="479348"/>
          </a:xfrm>
          <a:custGeom>
            <a:avLst/>
            <a:gdLst/>
            <a:ahLst/>
            <a:cxnLst/>
            <a:rect l="l" t="t" r="r" b="b"/>
            <a:pathLst>
              <a:path w="2690219" h="479348">
                <a:moveTo>
                  <a:pt x="0" y="0"/>
                </a:moveTo>
                <a:lnTo>
                  <a:pt x="2690219" y="0"/>
                </a:lnTo>
                <a:lnTo>
                  <a:pt x="2690219" y="479349"/>
                </a:lnTo>
                <a:lnTo>
                  <a:pt x="0" y="4793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21687" y="3041646"/>
            <a:ext cx="4640753" cy="2580954"/>
          </a:xfrm>
          <a:custGeom>
            <a:avLst/>
            <a:gdLst/>
            <a:ahLst/>
            <a:cxnLst/>
            <a:rect l="l" t="t" r="r" b="b"/>
            <a:pathLst>
              <a:path w="4640753" h="2580954">
                <a:moveTo>
                  <a:pt x="0" y="0"/>
                </a:moveTo>
                <a:lnTo>
                  <a:pt x="4640753" y="0"/>
                </a:lnTo>
                <a:lnTo>
                  <a:pt x="4640753" y="2580954"/>
                </a:lnTo>
                <a:lnTo>
                  <a:pt x="0" y="25809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41419" y="562505"/>
            <a:ext cx="10517221" cy="3706655"/>
          </a:xfrm>
          <a:custGeom>
            <a:avLst/>
            <a:gdLst/>
            <a:ahLst/>
            <a:cxnLst/>
            <a:rect l="l" t="t" r="r" b="b"/>
            <a:pathLst>
              <a:path w="10517221" h="3706655">
                <a:moveTo>
                  <a:pt x="0" y="0"/>
                </a:moveTo>
                <a:lnTo>
                  <a:pt x="10517221" y="0"/>
                </a:lnTo>
                <a:lnTo>
                  <a:pt x="10517221" y="3706655"/>
                </a:lnTo>
                <a:lnTo>
                  <a:pt x="0" y="37066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9" r="-53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434866" y="4765413"/>
            <a:ext cx="4170861" cy="3601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9"/>
              </a:lnSpc>
            </a:pPr>
            <a:r>
              <a:rPr lang="en-US" sz="5348">
                <a:solidFill>
                  <a:srgbClr val="000000"/>
                </a:solidFill>
                <a:latin typeface="Abys"/>
              </a:rPr>
              <a:t>average number of pizzas ordered per day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27405" y="0"/>
            <a:ext cx="11016051" cy="7811382"/>
          </a:xfrm>
          <a:custGeom>
            <a:avLst/>
            <a:gdLst/>
            <a:ahLst/>
            <a:cxnLst/>
            <a:rect l="l" t="t" r="r" b="b"/>
            <a:pathLst>
              <a:path w="11016051" h="7811382">
                <a:moveTo>
                  <a:pt x="0" y="0"/>
                </a:moveTo>
                <a:lnTo>
                  <a:pt x="11016051" y="0"/>
                </a:lnTo>
                <a:lnTo>
                  <a:pt x="11016051" y="7811382"/>
                </a:lnTo>
                <a:lnTo>
                  <a:pt x="0" y="7811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550486" y="-546538"/>
            <a:ext cx="3158372" cy="3150476"/>
          </a:xfrm>
          <a:custGeom>
            <a:avLst/>
            <a:gdLst/>
            <a:ahLst/>
            <a:cxnLst/>
            <a:rect l="l" t="t" r="r" b="b"/>
            <a:pathLst>
              <a:path w="3158372" h="3150476">
                <a:moveTo>
                  <a:pt x="0" y="0"/>
                </a:moveTo>
                <a:lnTo>
                  <a:pt x="3158372" y="0"/>
                </a:lnTo>
                <a:lnTo>
                  <a:pt x="3158372" y="3150476"/>
                </a:lnTo>
                <a:lnTo>
                  <a:pt x="0" y="3150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76647" y="8910360"/>
            <a:ext cx="3211541" cy="3285464"/>
          </a:xfrm>
          <a:custGeom>
            <a:avLst/>
            <a:gdLst/>
            <a:ahLst/>
            <a:cxnLst/>
            <a:rect l="l" t="t" r="r" b="b"/>
            <a:pathLst>
              <a:path w="3211541" h="3285464">
                <a:moveTo>
                  <a:pt x="0" y="0"/>
                </a:moveTo>
                <a:lnTo>
                  <a:pt x="3211541" y="0"/>
                </a:lnTo>
                <a:lnTo>
                  <a:pt x="3211541" y="3285463"/>
                </a:lnTo>
                <a:lnTo>
                  <a:pt x="0" y="3285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33018" y="8441768"/>
            <a:ext cx="3336222" cy="2497997"/>
          </a:xfrm>
          <a:custGeom>
            <a:avLst/>
            <a:gdLst/>
            <a:ahLst/>
            <a:cxnLst/>
            <a:rect l="l" t="t" r="r" b="b"/>
            <a:pathLst>
              <a:path w="3336222" h="2497997">
                <a:moveTo>
                  <a:pt x="0" y="0"/>
                </a:moveTo>
                <a:lnTo>
                  <a:pt x="3336222" y="0"/>
                </a:lnTo>
                <a:lnTo>
                  <a:pt x="3336222" y="2497996"/>
                </a:lnTo>
                <a:lnTo>
                  <a:pt x="0" y="2497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11273" y="512985"/>
            <a:ext cx="1579712" cy="1738335"/>
          </a:xfrm>
          <a:custGeom>
            <a:avLst/>
            <a:gdLst/>
            <a:ahLst/>
            <a:cxnLst/>
            <a:rect l="l" t="t" r="r" b="b"/>
            <a:pathLst>
              <a:path w="1579712" h="1738335">
                <a:moveTo>
                  <a:pt x="0" y="0"/>
                </a:moveTo>
                <a:lnTo>
                  <a:pt x="1579712" y="0"/>
                </a:lnTo>
                <a:lnTo>
                  <a:pt x="1579712" y="1738335"/>
                </a:lnTo>
                <a:lnTo>
                  <a:pt x="0" y="17383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8249" y="6485871"/>
            <a:ext cx="1579712" cy="1738335"/>
          </a:xfrm>
          <a:custGeom>
            <a:avLst/>
            <a:gdLst/>
            <a:ahLst/>
            <a:cxnLst/>
            <a:rect l="l" t="t" r="r" b="b"/>
            <a:pathLst>
              <a:path w="1579712" h="1738335">
                <a:moveTo>
                  <a:pt x="0" y="0"/>
                </a:moveTo>
                <a:lnTo>
                  <a:pt x="1579712" y="0"/>
                </a:lnTo>
                <a:lnTo>
                  <a:pt x="1579712" y="1738334"/>
                </a:lnTo>
                <a:lnTo>
                  <a:pt x="0" y="1738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13856" y="228347"/>
            <a:ext cx="9096319" cy="4399850"/>
          </a:xfrm>
          <a:custGeom>
            <a:avLst/>
            <a:gdLst/>
            <a:ahLst/>
            <a:cxnLst/>
            <a:rect l="l" t="t" r="r" b="b"/>
            <a:pathLst>
              <a:path w="9096319" h="4399850">
                <a:moveTo>
                  <a:pt x="0" y="0"/>
                </a:moveTo>
                <a:lnTo>
                  <a:pt x="9096318" y="0"/>
                </a:lnTo>
                <a:lnTo>
                  <a:pt x="9096318" y="4399850"/>
                </a:lnTo>
                <a:lnTo>
                  <a:pt x="0" y="43998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270546" y="4944253"/>
            <a:ext cx="5606720" cy="2667882"/>
          </a:xfrm>
          <a:custGeom>
            <a:avLst/>
            <a:gdLst/>
            <a:ahLst/>
            <a:cxnLst/>
            <a:rect l="l" t="t" r="r" b="b"/>
            <a:pathLst>
              <a:path w="5606720" h="2667882">
                <a:moveTo>
                  <a:pt x="0" y="0"/>
                </a:moveTo>
                <a:lnTo>
                  <a:pt x="5606720" y="0"/>
                </a:lnTo>
                <a:lnTo>
                  <a:pt x="5606720" y="2667882"/>
                </a:lnTo>
                <a:lnTo>
                  <a:pt x="0" y="26678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88271" y="8192382"/>
            <a:ext cx="10655185" cy="255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198">
                <a:solidFill>
                  <a:srgbClr val="000000"/>
                </a:solidFill>
                <a:latin typeface="Abys"/>
              </a:rPr>
              <a:t>3 most ordered pizza B.o. revenue</a:t>
            </a:r>
          </a:p>
          <a:p>
            <a:pPr algn="ctr">
              <a:lnSpc>
                <a:spcPts val="6694"/>
              </a:lnSpc>
              <a:spcBef>
                <a:spcPct val="0"/>
              </a:spcBef>
            </a:pPr>
            <a:endParaRPr lang="en-US" sz="6198">
              <a:solidFill>
                <a:srgbClr val="000000"/>
              </a:solidFill>
              <a:latin typeface="Aby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81536" y="6615917"/>
            <a:ext cx="5662402" cy="3499793"/>
          </a:xfrm>
          <a:custGeom>
            <a:avLst/>
            <a:gdLst/>
            <a:ahLst/>
            <a:cxnLst/>
            <a:rect l="l" t="t" r="r" b="b"/>
            <a:pathLst>
              <a:path w="5662402" h="3499793">
                <a:moveTo>
                  <a:pt x="0" y="0"/>
                </a:moveTo>
                <a:lnTo>
                  <a:pt x="5662402" y="0"/>
                </a:lnTo>
                <a:lnTo>
                  <a:pt x="5662402" y="3499793"/>
                </a:lnTo>
                <a:lnTo>
                  <a:pt x="0" y="3499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4514" y="3020316"/>
            <a:ext cx="13937643" cy="3595600"/>
          </a:xfrm>
          <a:custGeom>
            <a:avLst/>
            <a:gdLst/>
            <a:ahLst/>
            <a:cxnLst/>
            <a:rect l="l" t="t" r="r" b="b"/>
            <a:pathLst>
              <a:path w="13937643" h="3595600">
                <a:moveTo>
                  <a:pt x="0" y="0"/>
                </a:moveTo>
                <a:lnTo>
                  <a:pt x="13937642" y="0"/>
                </a:lnTo>
                <a:lnTo>
                  <a:pt x="13937642" y="3595601"/>
                </a:lnTo>
                <a:lnTo>
                  <a:pt x="0" y="3595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01" r="-560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42903" y="1978031"/>
            <a:ext cx="7949607" cy="864520"/>
          </a:xfrm>
          <a:custGeom>
            <a:avLst/>
            <a:gdLst/>
            <a:ahLst/>
            <a:cxnLst/>
            <a:rect l="l" t="t" r="r" b="b"/>
            <a:pathLst>
              <a:path w="7949607" h="864520">
                <a:moveTo>
                  <a:pt x="0" y="0"/>
                </a:moveTo>
                <a:lnTo>
                  <a:pt x="7949607" y="0"/>
                </a:lnTo>
                <a:lnTo>
                  <a:pt x="7949607" y="864519"/>
                </a:lnTo>
                <a:lnTo>
                  <a:pt x="0" y="864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662944">
            <a:off x="-2881521" y="9314670"/>
            <a:ext cx="7315200" cy="984227"/>
          </a:xfrm>
          <a:custGeom>
            <a:avLst/>
            <a:gdLst/>
            <a:ahLst/>
            <a:cxnLst/>
            <a:rect l="l" t="t" r="r" b="b"/>
            <a:pathLst>
              <a:path w="7315200" h="984227">
                <a:moveTo>
                  <a:pt x="0" y="0"/>
                </a:moveTo>
                <a:lnTo>
                  <a:pt x="7315200" y="0"/>
                </a:lnTo>
                <a:lnTo>
                  <a:pt x="7315200" y="984227"/>
                </a:lnTo>
                <a:lnTo>
                  <a:pt x="0" y="9842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4527" y="85725"/>
            <a:ext cx="17878946" cy="212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  <a:spcBef>
                <a:spcPct val="0"/>
              </a:spcBef>
            </a:pPr>
            <a:r>
              <a:rPr lang="en-US" sz="7700">
                <a:solidFill>
                  <a:srgbClr val="000000"/>
                </a:solidFill>
                <a:latin typeface="Abys"/>
              </a:rPr>
              <a:t>cumulative revenue generated over time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27405" y="0"/>
            <a:ext cx="11016051" cy="7811382"/>
          </a:xfrm>
          <a:custGeom>
            <a:avLst/>
            <a:gdLst/>
            <a:ahLst/>
            <a:cxnLst/>
            <a:rect l="l" t="t" r="r" b="b"/>
            <a:pathLst>
              <a:path w="11016051" h="7811382">
                <a:moveTo>
                  <a:pt x="0" y="0"/>
                </a:moveTo>
                <a:lnTo>
                  <a:pt x="11016051" y="0"/>
                </a:lnTo>
                <a:lnTo>
                  <a:pt x="11016051" y="7811382"/>
                </a:lnTo>
                <a:lnTo>
                  <a:pt x="0" y="7811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550486" y="-546538"/>
            <a:ext cx="3158372" cy="3150476"/>
          </a:xfrm>
          <a:custGeom>
            <a:avLst/>
            <a:gdLst/>
            <a:ahLst/>
            <a:cxnLst/>
            <a:rect l="l" t="t" r="r" b="b"/>
            <a:pathLst>
              <a:path w="3158372" h="3150476">
                <a:moveTo>
                  <a:pt x="0" y="0"/>
                </a:moveTo>
                <a:lnTo>
                  <a:pt x="3158372" y="0"/>
                </a:lnTo>
                <a:lnTo>
                  <a:pt x="3158372" y="3150476"/>
                </a:lnTo>
                <a:lnTo>
                  <a:pt x="0" y="3150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76647" y="8910360"/>
            <a:ext cx="3211541" cy="3285464"/>
          </a:xfrm>
          <a:custGeom>
            <a:avLst/>
            <a:gdLst/>
            <a:ahLst/>
            <a:cxnLst/>
            <a:rect l="l" t="t" r="r" b="b"/>
            <a:pathLst>
              <a:path w="3211541" h="3285464">
                <a:moveTo>
                  <a:pt x="0" y="0"/>
                </a:moveTo>
                <a:lnTo>
                  <a:pt x="3211541" y="0"/>
                </a:lnTo>
                <a:lnTo>
                  <a:pt x="3211541" y="3285463"/>
                </a:lnTo>
                <a:lnTo>
                  <a:pt x="0" y="3285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33018" y="8441768"/>
            <a:ext cx="3336222" cy="2497997"/>
          </a:xfrm>
          <a:custGeom>
            <a:avLst/>
            <a:gdLst/>
            <a:ahLst/>
            <a:cxnLst/>
            <a:rect l="l" t="t" r="r" b="b"/>
            <a:pathLst>
              <a:path w="3336222" h="2497997">
                <a:moveTo>
                  <a:pt x="0" y="0"/>
                </a:moveTo>
                <a:lnTo>
                  <a:pt x="3336222" y="0"/>
                </a:lnTo>
                <a:lnTo>
                  <a:pt x="3336222" y="2497996"/>
                </a:lnTo>
                <a:lnTo>
                  <a:pt x="0" y="2497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11273" y="512985"/>
            <a:ext cx="1579712" cy="1738335"/>
          </a:xfrm>
          <a:custGeom>
            <a:avLst/>
            <a:gdLst/>
            <a:ahLst/>
            <a:cxnLst/>
            <a:rect l="l" t="t" r="r" b="b"/>
            <a:pathLst>
              <a:path w="1579712" h="1738335">
                <a:moveTo>
                  <a:pt x="0" y="0"/>
                </a:moveTo>
                <a:lnTo>
                  <a:pt x="1579712" y="0"/>
                </a:lnTo>
                <a:lnTo>
                  <a:pt x="1579712" y="1738335"/>
                </a:lnTo>
                <a:lnTo>
                  <a:pt x="0" y="17383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8249" y="6485871"/>
            <a:ext cx="1579712" cy="1738335"/>
          </a:xfrm>
          <a:custGeom>
            <a:avLst/>
            <a:gdLst/>
            <a:ahLst/>
            <a:cxnLst/>
            <a:rect l="l" t="t" r="r" b="b"/>
            <a:pathLst>
              <a:path w="1579712" h="1738335">
                <a:moveTo>
                  <a:pt x="0" y="0"/>
                </a:moveTo>
                <a:lnTo>
                  <a:pt x="1579712" y="0"/>
                </a:lnTo>
                <a:lnTo>
                  <a:pt x="1579712" y="1738334"/>
                </a:lnTo>
                <a:lnTo>
                  <a:pt x="0" y="1738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27405" y="264228"/>
            <a:ext cx="8531263" cy="4553965"/>
          </a:xfrm>
          <a:custGeom>
            <a:avLst/>
            <a:gdLst/>
            <a:ahLst/>
            <a:cxnLst/>
            <a:rect l="l" t="t" r="r" b="b"/>
            <a:pathLst>
              <a:path w="8531263" h="4553965">
                <a:moveTo>
                  <a:pt x="0" y="0"/>
                </a:moveTo>
                <a:lnTo>
                  <a:pt x="8531263" y="0"/>
                </a:lnTo>
                <a:lnTo>
                  <a:pt x="8531263" y="4553965"/>
                </a:lnTo>
                <a:lnTo>
                  <a:pt x="0" y="4553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335" b="-33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39054" y="5143500"/>
            <a:ext cx="3399713" cy="2467534"/>
          </a:xfrm>
          <a:custGeom>
            <a:avLst/>
            <a:gdLst/>
            <a:ahLst/>
            <a:cxnLst/>
            <a:rect l="l" t="t" r="r" b="b"/>
            <a:pathLst>
              <a:path w="3399713" h="2467534">
                <a:moveTo>
                  <a:pt x="0" y="0"/>
                </a:moveTo>
                <a:lnTo>
                  <a:pt x="3399713" y="0"/>
                </a:lnTo>
                <a:lnTo>
                  <a:pt x="3399713" y="2467534"/>
                </a:lnTo>
                <a:lnTo>
                  <a:pt x="0" y="24675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88271" y="8192382"/>
            <a:ext cx="10655185" cy="87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  <a:spcBef>
                <a:spcPct val="0"/>
              </a:spcBef>
            </a:pPr>
            <a:r>
              <a:rPr lang="en-US" sz="6198">
                <a:solidFill>
                  <a:srgbClr val="000000"/>
                </a:solidFill>
                <a:latin typeface="Abys"/>
              </a:rPr>
              <a:t>percentage contribution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26" y="3238489"/>
            <a:ext cx="15659842" cy="3810023"/>
          </a:xfrm>
          <a:custGeom>
            <a:avLst/>
            <a:gdLst/>
            <a:ahLst/>
            <a:cxnLst/>
            <a:rect l="l" t="t" r="r" b="b"/>
            <a:pathLst>
              <a:path w="15659842" h="3810023">
                <a:moveTo>
                  <a:pt x="0" y="0"/>
                </a:moveTo>
                <a:lnTo>
                  <a:pt x="15659842" y="0"/>
                </a:lnTo>
                <a:lnTo>
                  <a:pt x="15659842" y="3810022"/>
                </a:lnTo>
                <a:lnTo>
                  <a:pt x="0" y="3810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66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45719" y="6160531"/>
            <a:ext cx="4364951" cy="3655453"/>
          </a:xfrm>
          <a:custGeom>
            <a:avLst/>
            <a:gdLst/>
            <a:ahLst/>
            <a:cxnLst/>
            <a:rect l="l" t="t" r="r" b="b"/>
            <a:pathLst>
              <a:path w="4364951" h="3655453">
                <a:moveTo>
                  <a:pt x="0" y="0"/>
                </a:moveTo>
                <a:lnTo>
                  <a:pt x="4364950" y="0"/>
                </a:lnTo>
                <a:lnTo>
                  <a:pt x="4364950" y="3655453"/>
                </a:lnTo>
                <a:lnTo>
                  <a:pt x="0" y="3655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172810">
            <a:off x="-3236567" y="9309454"/>
            <a:ext cx="7529498" cy="1013060"/>
          </a:xfrm>
          <a:custGeom>
            <a:avLst/>
            <a:gdLst/>
            <a:ahLst/>
            <a:cxnLst/>
            <a:rect l="l" t="t" r="r" b="b"/>
            <a:pathLst>
              <a:path w="7529498" h="1013060">
                <a:moveTo>
                  <a:pt x="0" y="0"/>
                </a:moveTo>
                <a:lnTo>
                  <a:pt x="7529498" y="0"/>
                </a:lnTo>
                <a:lnTo>
                  <a:pt x="7529498" y="1013060"/>
                </a:lnTo>
                <a:lnTo>
                  <a:pt x="0" y="1013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13775" y="2373969"/>
            <a:ext cx="7949607" cy="864520"/>
          </a:xfrm>
          <a:custGeom>
            <a:avLst/>
            <a:gdLst/>
            <a:ahLst/>
            <a:cxnLst/>
            <a:rect l="l" t="t" r="r" b="b"/>
            <a:pathLst>
              <a:path w="7949607" h="864520">
                <a:moveTo>
                  <a:pt x="0" y="0"/>
                </a:moveTo>
                <a:lnTo>
                  <a:pt x="7949608" y="0"/>
                </a:lnTo>
                <a:lnTo>
                  <a:pt x="7949608" y="864520"/>
                </a:lnTo>
                <a:lnTo>
                  <a:pt x="0" y="8645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75381" y="235262"/>
            <a:ext cx="16483919" cy="212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  <a:spcBef>
                <a:spcPct val="0"/>
              </a:spcBef>
            </a:pPr>
            <a:r>
              <a:rPr lang="en-US" sz="7700">
                <a:solidFill>
                  <a:srgbClr val="000000"/>
                </a:solidFill>
                <a:latin typeface="Abys"/>
              </a:rPr>
              <a:t>3 most ordered pizza Types B.o revenue &amp; category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1526" y="821621"/>
            <a:ext cx="16644948" cy="8643757"/>
            <a:chOff x="0" y="0"/>
            <a:chExt cx="6236922" cy="32388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36922" cy="3238847"/>
            </a:xfrm>
            <a:custGeom>
              <a:avLst/>
              <a:gdLst/>
              <a:ahLst/>
              <a:cxnLst/>
              <a:rect l="l" t="t" r="r" b="b"/>
              <a:pathLst>
                <a:path w="6236922" h="3238847">
                  <a:moveTo>
                    <a:pt x="1395" y="0"/>
                  </a:moveTo>
                  <a:lnTo>
                    <a:pt x="6235527" y="0"/>
                  </a:lnTo>
                  <a:cubicBezTo>
                    <a:pt x="6236298" y="0"/>
                    <a:pt x="6236922" y="625"/>
                    <a:pt x="6236922" y="1395"/>
                  </a:cubicBezTo>
                  <a:lnTo>
                    <a:pt x="6236922" y="3237452"/>
                  </a:lnTo>
                  <a:cubicBezTo>
                    <a:pt x="6236922" y="3238222"/>
                    <a:pt x="6236298" y="3238847"/>
                    <a:pt x="6235527" y="3238847"/>
                  </a:cubicBezTo>
                  <a:lnTo>
                    <a:pt x="1395" y="3238847"/>
                  </a:lnTo>
                  <a:cubicBezTo>
                    <a:pt x="625" y="3238847"/>
                    <a:pt x="0" y="3238222"/>
                    <a:pt x="0" y="3237452"/>
                  </a:cubicBezTo>
                  <a:lnTo>
                    <a:pt x="0" y="1395"/>
                  </a:lnTo>
                  <a:cubicBezTo>
                    <a:pt x="0" y="625"/>
                    <a:pt x="625" y="0"/>
                    <a:pt x="1395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6236922" cy="3248372"/>
            </a:xfrm>
            <a:prstGeom prst="rect">
              <a:avLst/>
            </a:prstGeom>
          </p:spPr>
          <p:txBody>
            <a:bodyPr lIns="19016" tIns="19016" rIns="19016" bIns="19016" rtlCol="0" anchor="ctr"/>
            <a:lstStyle/>
            <a:p>
              <a:pPr algn="ctr">
                <a:lnSpc>
                  <a:spcPts val="73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14085584" y="4675827"/>
            <a:ext cx="935619" cy="1890139"/>
          </a:xfrm>
          <a:custGeom>
            <a:avLst/>
            <a:gdLst/>
            <a:ahLst/>
            <a:cxnLst/>
            <a:rect l="l" t="t" r="r" b="b"/>
            <a:pathLst>
              <a:path w="935619" h="1890139">
                <a:moveTo>
                  <a:pt x="0" y="0"/>
                </a:moveTo>
                <a:lnTo>
                  <a:pt x="935619" y="0"/>
                </a:lnTo>
                <a:lnTo>
                  <a:pt x="935619" y="1890139"/>
                </a:lnTo>
                <a:lnTo>
                  <a:pt x="0" y="1890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66797" y="3253361"/>
            <a:ext cx="935619" cy="1890139"/>
          </a:xfrm>
          <a:custGeom>
            <a:avLst/>
            <a:gdLst/>
            <a:ahLst/>
            <a:cxnLst/>
            <a:rect l="l" t="t" r="r" b="b"/>
            <a:pathLst>
              <a:path w="935619" h="1890139">
                <a:moveTo>
                  <a:pt x="0" y="0"/>
                </a:moveTo>
                <a:lnTo>
                  <a:pt x="935619" y="0"/>
                </a:lnTo>
                <a:lnTo>
                  <a:pt x="935619" y="1890139"/>
                </a:lnTo>
                <a:lnTo>
                  <a:pt x="0" y="1890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608635" y="-486809"/>
            <a:ext cx="2730008" cy="2671995"/>
          </a:xfrm>
          <a:custGeom>
            <a:avLst/>
            <a:gdLst/>
            <a:ahLst/>
            <a:cxnLst/>
            <a:rect l="l" t="t" r="r" b="b"/>
            <a:pathLst>
              <a:path w="2730008" h="2671995">
                <a:moveTo>
                  <a:pt x="0" y="0"/>
                </a:moveTo>
                <a:lnTo>
                  <a:pt x="2730008" y="0"/>
                </a:lnTo>
                <a:lnTo>
                  <a:pt x="2730008" y="2671995"/>
                </a:lnTo>
                <a:lnTo>
                  <a:pt x="0" y="2671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632869" y="8904354"/>
            <a:ext cx="1606925" cy="2090310"/>
          </a:xfrm>
          <a:custGeom>
            <a:avLst/>
            <a:gdLst/>
            <a:ahLst/>
            <a:cxnLst/>
            <a:rect l="l" t="t" r="r" b="b"/>
            <a:pathLst>
              <a:path w="1606925" h="2090310">
                <a:moveTo>
                  <a:pt x="0" y="0"/>
                </a:moveTo>
                <a:lnTo>
                  <a:pt x="1606925" y="0"/>
                </a:lnTo>
                <a:lnTo>
                  <a:pt x="1606925" y="2090310"/>
                </a:lnTo>
                <a:lnTo>
                  <a:pt x="0" y="2090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345018" y="8733529"/>
            <a:ext cx="3019880" cy="2261135"/>
          </a:xfrm>
          <a:custGeom>
            <a:avLst/>
            <a:gdLst/>
            <a:ahLst/>
            <a:cxnLst/>
            <a:rect l="l" t="t" r="r" b="b"/>
            <a:pathLst>
              <a:path w="3019880" h="2261135">
                <a:moveTo>
                  <a:pt x="0" y="0"/>
                </a:moveTo>
                <a:lnTo>
                  <a:pt x="3019880" y="0"/>
                </a:lnTo>
                <a:lnTo>
                  <a:pt x="3019880" y="2261135"/>
                </a:lnTo>
                <a:lnTo>
                  <a:pt x="0" y="2261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763523" y="-486809"/>
            <a:ext cx="2991554" cy="1593003"/>
          </a:xfrm>
          <a:custGeom>
            <a:avLst/>
            <a:gdLst/>
            <a:ahLst/>
            <a:cxnLst/>
            <a:rect l="l" t="t" r="r" b="b"/>
            <a:pathLst>
              <a:path w="2991554" h="1593003">
                <a:moveTo>
                  <a:pt x="0" y="0"/>
                </a:moveTo>
                <a:lnTo>
                  <a:pt x="2991554" y="0"/>
                </a:lnTo>
                <a:lnTo>
                  <a:pt x="2991554" y="1593003"/>
                </a:lnTo>
                <a:lnTo>
                  <a:pt x="0" y="15930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364898" y="1780118"/>
            <a:ext cx="1308750" cy="1702439"/>
          </a:xfrm>
          <a:custGeom>
            <a:avLst/>
            <a:gdLst/>
            <a:ahLst/>
            <a:cxnLst/>
            <a:rect l="l" t="t" r="r" b="b"/>
            <a:pathLst>
              <a:path w="1308750" h="1702439">
                <a:moveTo>
                  <a:pt x="0" y="0"/>
                </a:moveTo>
                <a:lnTo>
                  <a:pt x="1308750" y="0"/>
                </a:lnTo>
                <a:lnTo>
                  <a:pt x="1308750" y="1702439"/>
                </a:lnTo>
                <a:lnTo>
                  <a:pt x="0" y="1702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027954">
            <a:off x="16252068" y="8582926"/>
            <a:ext cx="2491392" cy="2513384"/>
          </a:xfrm>
          <a:custGeom>
            <a:avLst/>
            <a:gdLst/>
            <a:ahLst/>
            <a:cxnLst/>
            <a:rect l="l" t="t" r="r" b="b"/>
            <a:pathLst>
              <a:path w="2491392" h="2513384">
                <a:moveTo>
                  <a:pt x="0" y="0"/>
                </a:moveTo>
                <a:lnTo>
                  <a:pt x="2491392" y="0"/>
                </a:lnTo>
                <a:lnTo>
                  <a:pt x="2491392" y="2513383"/>
                </a:lnTo>
                <a:lnTo>
                  <a:pt x="0" y="25133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2841777" y="309692"/>
            <a:ext cx="1189109" cy="1308511"/>
          </a:xfrm>
          <a:custGeom>
            <a:avLst/>
            <a:gdLst/>
            <a:ahLst/>
            <a:cxnLst/>
            <a:rect l="l" t="t" r="r" b="b"/>
            <a:pathLst>
              <a:path w="1189109" h="1308511">
                <a:moveTo>
                  <a:pt x="0" y="0"/>
                </a:moveTo>
                <a:lnTo>
                  <a:pt x="1189109" y="0"/>
                </a:lnTo>
                <a:lnTo>
                  <a:pt x="1189109" y="1308511"/>
                </a:lnTo>
                <a:lnTo>
                  <a:pt x="0" y="13085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578081" y="3625905"/>
            <a:ext cx="9131839" cy="395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814"/>
              </a:lnSpc>
            </a:pPr>
            <a:r>
              <a:rPr lang="en-US" sz="17636" spc="-423">
                <a:solidFill>
                  <a:srgbClr val="000000"/>
                </a:solidFill>
                <a:latin typeface="Fibre"/>
              </a:rPr>
              <a:t>THANK YOU VERY MUCH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922258" y="471608"/>
            <a:ext cx="2592831" cy="755162"/>
          </a:xfrm>
          <a:custGeom>
            <a:avLst/>
            <a:gdLst/>
            <a:ahLst/>
            <a:cxnLst/>
            <a:rect l="l" t="t" r="r" b="b"/>
            <a:pathLst>
              <a:path w="2592831" h="755162">
                <a:moveTo>
                  <a:pt x="0" y="0"/>
                </a:moveTo>
                <a:lnTo>
                  <a:pt x="2592831" y="0"/>
                </a:lnTo>
                <a:lnTo>
                  <a:pt x="2592831" y="755161"/>
                </a:lnTo>
                <a:lnTo>
                  <a:pt x="0" y="75516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-803463" y="2800817"/>
            <a:ext cx="2221424" cy="2575564"/>
          </a:xfrm>
          <a:custGeom>
            <a:avLst/>
            <a:gdLst/>
            <a:ahLst/>
            <a:cxnLst/>
            <a:rect l="l" t="t" r="r" b="b"/>
            <a:pathLst>
              <a:path w="2221424" h="2575564">
                <a:moveTo>
                  <a:pt x="2221424" y="0"/>
                </a:moveTo>
                <a:lnTo>
                  <a:pt x="0" y="0"/>
                </a:lnTo>
                <a:lnTo>
                  <a:pt x="0" y="2575564"/>
                </a:lnTo>
                <a:lnTo>
                  <a:pt x="2221424" y="2575564"/>
                </a:lnTo>
                <a:lnTo>
                  <a:pt x="2221424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1025337" y="8102355"/>
            <a:ext cx="3146710" cy="3338684"/>
          </a:xfrm>
          <a:custGeom>
            <a:avLst/>
            <a:gdLst/>
            <a:ahLst/>
            <a:cxnLst/>
            <a:rect l="l" t="t" r="r" b="b"/>
            <a:pathLst>
              <a:path w="3146710" h="3338684">
                <a:moveTo>
                  <a:pt x="0" y="0"/>
                </a:moveTo>
                <a:lnTo>
                  <a:pt x="3146710" y="0"/>
                </a:lnTo>
                <a:lnTo>
                  <a:pt x="3146710" y="3338684"/>
                </a:lnTo>
                <a:lnTo>
                  <a:pt x="0" y="333868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922258" y="9447395"/>
            <a:ext cx="2215446" cy="2468463"/>
          </a:xfrm>
          <a:custGeom>
            <a:avLst/>
            <a:gdLst/>
            <a:ahLst/>
            <a:cxnLst/>
            <a:rect l="l" t="t" r="r" b="b"/>
            <a:pathLst>
              <a:path w="2215446" h="2468463">
                <a:moveTo>
                  <a:pt x="0" y="0"/>
                </a:moveTo>
                <a:lnTo>
                  <a:pt x="2215446" y="0"/>
                </a:lnTo>
                <a:lnTo>
                  <a:pt x="2215446" y="2468464"/>
                </a:lnTo>
                <a:lnTo>
                  <a:pt x="0" y="246846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0479814" flipH="1">
            <a:off x="16984007" y="4459822"/>
            <a:ext cx="2221424" cy="2575564"/>
          </a:xfrm>
          <a:custGeom>
            <a:avLst/>
            <a:gdLst/>
            <a:ahLst/>
            <a:cxnLst/>
            <a:rect l="l" t="t" r="r" b="b"/>
            <a:pathLst>
              <a:path w="2221424" h="2575564">
                <a:moveTo>
                  <a:pt x="2221425" y="0"/>
                </a:moveTo>
                <a:lnTo>
                  <a:pt x="0" y="0"/>
                </a:lnTo>
                <a:lnTo>
                  <a:pt x="0" y="2575565"/>
                </a:lnTo>
                <a:lnTo>
                  <a:pt x="2221425" y="2575565"/>
                </a:lnTo>
                <a:lnTo>
                  <a:pt x="2221425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8635" y="-486809"/>
            <a:ext cx="2730008" cy="2671995"/>
          </a:xfrm>
          <a:custGeom>
            <a:avLst/>
            <a:gdLst/>
            <a:ahLst/>
            <a:cxnLst/>
            <a:rect l="l" t="t" r="r" b="b"/>
            <a:pathLst>
              <a:path w="2730008" h="2671995">
                <a:moveTo>
                  <a:pt x="0" y="0"/>
                </a:moveTo>
                <a:lnTo>
                  <a:pt x="2730008" y="0"/>
                </a:lnTo>
                <a:lnTo>
                  <a:pt x="2730008" y="2671995"/>
                </a:lnTo>
                <a:lnTo>
                  <a:pt x="0" y="2671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49360" y="8678629"/>
            <a:ext cx="3019880" cy="2261135"/>
          </a:xfrm>
          <a:custGeom>
            <a:avLst/>
            <a:gdLst/>
            <a:ahLst/>
            <a:cxnLst/>
            <a:rect l="l" t="t" r="r" b="b"/>
            <a:pathLst>
              <a:path w="3019880" h="2261135">
                <a:moveTo>
                  <a:pt x="0" y="0"/>
                </a:moveTo>
                <a:lnTo>
                  <a:pt x="3019880" y="0"/>
                </a:lnTo>
                <a:lnTo>
                  <a:pt x="3019880" y="2261135"/>
                </a:lnTo>
                <a:lnTo>
                  <a:pt x="0" y="2261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73912" y="9258300"/>
            <a:ext cx="2215446" cy="2468463"/>
          </a:xfrm>
          <a:custGeom>
            <a:avLst/>
            <a:gdLst/>
            <a:ahLst/>
            <a:cxnLst/>
            <a:rect l="l" t="t" r="r" b="b"/>
            <a:pathLst>
              <a:path w="2215446" h="2468463">
                <a:moveTo>
                  <a:pt x="0" y="0"/>
                </a:moveTo>
                <a:lnTo>
                  <a:pt x="2215446" y="0"/>
                </a:lnTo>
                <a:lnTo>
                  <a:pt x="2215446" y="2468463"/>
                </a:lnTo>
                <a:lnTo>
                  <a:pt x="0" y="2468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85566" y="2508306"/>
            <a:ext cx="8299823" cy="5270388"/>
          </a:xfrm>
          <a:custGeom>
            <a:avLst/>
            <a:gdLst/>
            <a:ahLst/>
            <a:cxnLst/>
            <a:rect l="l" t="t" r="r" b="b"/>
            <a:pathLst>
              <a:path w="8299823" h="5270388">
                <a:moveTo>
                  <a:pt x="0" y="0"/>
                </a:moveTo>
                <a:lnTo>
                  <a:pt x="8299823" y="0"/>
                </a:lnTo>
                <a:lnTo>
                  <a:pt x="8299823" y="5270388"/>
                </a:lnTo>
                <a:lnTo>
                  <a:pt x="0" y="52703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04950" y="2349816"/>
            <a:ext cx="7708654" cy="982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000">
                <a:solidFill>
                  <a:srgbClr val="000000"/>
                </a:solidFill>
                <a:latin typeface="Abys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04950" y="4382535"/>
            <a:ext cx="7076685" cy="3025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9"/>
              </a:lnSpc>
              <a:spcBef>
                <a:spcPct val="0"/>
              </a:spcBef>
            </a:pPr>
            <a:r>
              <a:rPr lang="en-US" sz="2199" spc="131">
                <a:solidFill>
                  <a:srgbClr val="000000"/>
                </a:solidFill>
                <a:latin typeface="Agrandir"/>
              </a:rPr>
              <a:t>This project aims to address various business needs of a pizza shop by leveraging SQL (Structured Query Language). By using SQL, the project provides insights into sales, inventory management, customer preferences, and operational efficiency, helping the pizza shop make data-driven decisions to improve its performance and customer satisfaction.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50646" y="2349816"/>
            <a:ext cx="7708654" cy="982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000">
                <a:solidFill>
                  <a:srgbClr val="000000"/>
                </a:solidFill>
                <a:latin typeface="Abys"/>
              </a:rPr>
              <a:t>About me</a:t>
            </a:r>
          </a:p>
        </p:txBody>
      </p:sp>
      <p:sp>
        <p:nvSpPr>
          <p:cNvPr id="3" name="Freeform 3"/>
          <p:cNvSpPr/>
          <p:nvPr/>
        </p:nvSpPr>
        <p:spPr>
          <a:xfrm>
            <a:off x="15749360" y="8678629"/>
            <a:ext cx="3019880" cy="2261135"/>
          </a:xfrm>
          <a:custGeom>
            <a:avLst/>
            <a:gdLst/>
            <a:ahLst/>
            <a:cxnLst/>
            <a:rect l="l" t="t" r="r" b="b"/>
            <a:pathLst>
              <a:path w="3019880" h="2261135">
                <a:moveTo>
                  <a:pt x="0" y="0"/>
                </a:moveTo>
                <a:lnTo>
                  <a:pt x="3019880" y="0"/>
                </a:lnTo>
                <a:lnTo>
                  <a:pt x="3019880" y="2261135"/>
                </a:lnTo>
                <a:lnTo>
                  <a:pt x="0" y="2261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27954">
            <a:off x="16252068" y="-6239"/>
            <a:ext cx="2491392" cy="2513384"/>
          </a:xfrm>
          <a:custGeom>
            <a:avLst/>
            <a:gdLst/>
            <a:ahLst/>
            <a:cxnLst/>
            <a:rect l="l" t="t" r="r" b="b"/>
            <a:pathLst>
              <a:path w="2491392" h="2513384">
                <a:moveTo>
                  <a:pt x="0" y="0"/>
                </a:moveTo>
                <a:lnTo>
                  <a:pt x="2491392" y="0"/>
                </a:lnTo>
                <a:lnTo>
                  <a:pt x="2491392" y="2513384"/>
                </a:lnTo>
                <a:lnTo>
                  <a:pt x="0" y="2513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431778" y="8999218"/>
            <a:ext cx="2221424" cy="2575564"/>
          </a:xfrm>
          <a:custGeom>
            <a:avLst/>
            <a:gdLst/>
            <a:ahLst/>
            <a:cxnLst/>
            <a:rect l="l" t="t" r="r" b="b"/>
            <a:pathLst>
              <a:path w="2221424" h="2575564">
                <a:moveTo>
                  <a:pt x="2221424" y="0"/>
                </a:moveTo>
                <a:lnTo>
                  <a:pt x="0" y="0"/>
                </a:lnTo>
                <a:lnTo>
                  <a:pt x="0" y="2575564"/>
                </a:lnTo>
                <a:lnTo>
                  <a:pt x="2221424" y="2575564"/>
                </a:lnTo>
                <a:lnTo>
                  <a:pt x="222142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50486" y="-486809"/>
            <a:ext cx="3158372" cy="3150476"/>
          </a:xfrm>
          <a:custGeom>
            <a:avLst/>
            <a:gdLst/>
            <a:ahLst/>
            <a:cxnLst/>
            <a:rect l="l" t="t" r="r" b="b"/>
            <a:pathLst>
              <a:path w="3158372" h="3150476">
                <a:moveTo>
                  <a:pt x="0" y="0"/>
                </a:moveTo>
                <a:lnTo>
                  <a:pt x="3158372" y="0"/>
                </a:lnTo>
                <a:lnTo>
                  <a:pt x="3158372" y="3150476"/>
                </a:lnTo>
                <a:lnTo>
                  <a:pt x="0" y="3150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430000" y="8644268"/>
            <a:ext cx="3211541" cy="3285464"/>
          </a:xfrm>
          <a:custGeom>
            <a:avLst/>
            <a:gdLst/>
            <a:ahLst/>
            <a:cxnLst/>
            <a:rect l="l" t="t" r="r" b="b"/>
            <a:pathLst>
              <a:path w="3211541" h="3285464">
                <a:moveTo>
                  <a:pt x="0" y="0"/>
                </a:moveTo>
                <a:lnTo>
                  <a:pt x="3211541" y="0"/>
                </a:lnTo>
                <a:lnTo>
                  <a:pt x="3211541" y="3285464"/>
                </a:lnTo>
                <a:lnTo>
                  <a:pt x="0" y="3285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76226" y="2624331"/>
            <a:ext cx="6765246" cy="5038337"/>
          </a:xfrm>
          <a:custGeom>
            <a:avLst/>
            <a:gdLst/>
            <a:ahLst/>
            <a:cxnLst/>
            <a:rect l="l" t="t" r="r" b="b"/>
            <a:pathLst>
              <a:path w="6765246" h="5038337">
                <a:moveTo>
                  <a:pt x="0" y="0"/>
                </a:moveTo>
                <a:lnTo>
                  <a:pt x="6765246" y="0"/>
                </a:lnTo>
                <a:lnTo>
                  <a:pt x="6765246" y="5038338"/>
                </a:lnTo>
                <a:lnTo>
                  <a:pt x="0" y="50383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1178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44000" y="3772915"/>
            <a:ext cx="7076685" cy="4082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9"/>
              </a:lnSpc>
              <a:spcBef>
                <a:spcPct val="0"/>
              </a:spcBef>
            </a:pPr>
            <a:r>
              <a:rPr lang="en-US" sz="2199" spc="131">
                <a:solidFill>
                  <a:srgbClr val="000000"/>
                </a:solidFill>
                <a:latin typeface="Quicksand Semi-Bold"/>
              </a:rPr>
              <a:t>My name is Viresh Gupta, and I am an enthusiastic data analyst with a strong background in SQL and data-driven decision-making. I have a passion for leveraging data to uncover insights and improve business operations. Through this project, I aim to demonstrate how SQL can be utilized to address the diverse business needs of a pizza shop, providing actionable insights that drive efficiency, customer satisfaction, and overall performance.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1526" y="821621"/>
            <a:ext cx="16644948" cy="8643757"/>
            <a:chOff x="0" y="0"/>
            <a:chExt cx="6236922" cy="32388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36922" cy="3238847"/>
            </a:xfrm>
            <a:custGeom>
              <a:avLst/>
              <a:gdLst/>
              <a:ahLst/>
              <a:cxnLst/>
              <a:rect l="l" t="t" r="r" b="b"/>
              <a:pathLst>
                <a:path w="6236922" h="3238847">
                  <a:moveTo>
                    <a:pt x="1395" y="0"/>
                  </a:moveTo>
                  <a:lnTo>
                    <a:pt x="6235527" y="0"/>
                  </a:lnTo>
                  <a:cubicBezTo>
                    <a:pt x="6236298" y="0"/>
                    <a:pt x="6236922" y="625"/>
                    <a:pt x="6236922" y="1395"/>
                  </a:cubicBezTo>
                  <a:lnTo>
                    <a:pt x="6236922" y="3237452"/>
                  </a:lnTo>
                  <a:cubicBezTo>
                    <a:pt x="6236922" y="3238222"/>
                    <a:pt x="6236298" y="3238847"/>
                    <a:pt x="6235527" y="3238847"/>
                  </a:cubicBezTo>
                  <a:lnTo>
                    <a:pt x="1395" y="3238847"/>
                  </a:lnTo>
                  <a:cubicBezTo>
                    <a:pt x="625" y="3238847"/>
                    <a:pt x="0" y="3238222"/>
                    <a:pt x="0" y="3237452"/>
                  </a:cubicBezTo>
                  <a:lnTo>
                    <a:pt x="0" y="1395"/>
                  </a:lnTo>
                  <a:cubicBezTo>
                    <a:pt x="0" y="625"/>
                    <a:pt x="625" y="0"/>
                    <a:pt x="1395" y="0"/>
                  </a:cubicBez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6236922" cy="3248372"/>
            </a:xfrm>
            <a:prstGeom prst="rect">
              <a:avLst/>
            </a:prstGeom>
          </p:spPr>
          <p:txBody>
            <a:bodyPr lIns="19016" tIns="19016" rIns="19016" bIns="19016" rtlCol="0" anchor="ctr"/>
            <a:lstStyle/>
            <a:p>
              <a:pPr algn="ctr">
                <a:lnSpc>
                  <a:spcPts val="73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693653" y="2731753"/>
            <a:ext cx="13873305" cy="2632197"/>
          </a:xfrm>
          <a:custGeom>
            <a:avLst/>
            <a:gdLst/>
            <a:ahLst/>
            <a:cxnLst/>
            <a:rect l="l" t="t" r="r" b="b"/>
            <a:pathLst>
              <a:path w="13873305" h="2632197">
                <a:moveTo>
                  <a:pt x="0" y="0"/>
                </a:moveTo>
                <a:lnTo>
                  <a:pt x="13873304" y="0"/>
                </a:lnTo>
                <a:lnTo>
                  <a:pt x="13873304" y="2632196"/>
                </a:lnTo>
                <a:lnTo>
                  <a:pt x="0" y="2632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93" r="-15931" b="-338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93653" y="5733406"/>
            <a:ext cx="5151493" cy="3220420"/>
          </a:xfrm>
          <a:custGeom>
            <a:avLst/>
            <a:gdLst/>
            <a:ahLst/>
            <a:cxnLst/>
            <a:rect l="l" t="t" r="r" b="b"/>
            <a:pathLst>
              <a:path w="5151493" h="3220420">
                <a:moveTo>
                  <a:pt x="0" y="0"/>
                </a:moveTo>
                <a:lnTo>
                  <a:pt x="5151493" y="0"/>
                </a:lnTo>
                <a:lnTo>
                  <a:pt x="5151493" y="3220420"/>
                </a:lnTo>
                <a:lnTo>
                  <a:pt x="0" y="3220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26" r="-40399" b="-2123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486400" y="1880226"/>
            <a:ext cx="7315200" cy="505414"/>
          </a:xfrm>
          <a:custGeom>
            <a:avLst/>
            <a:gdLst/>
            <a:ahLst/>
            <a:cxnLst/>
            <a:rect l="l" t="t" r="r" b="b"/>
            <a:pathLst>
              <a:path w="7315200" h="505414">
                <a:moveTo>
                  <a:pt x="0" y="0"/>
                </a:moveTo>
                <a:lnTo>
                  <a:pt x="7315200" y="0"/>
                </a:lnTo>
                <a:lnTo>
                  <a:pt x="7315200" y="505414"/>
                </a:lnTo>
                <a:lnTo>
                  <a:pt x="0" y="505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21526" y="1085850"/>
            <a:ext cx="16644948" cy="1645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5926" dirty="0">
                <a:solidFill>
                  <a:srgbClr val="000000"/>
                </a:solidFill>
                <a:latin typeface="Abys"/>
              </a:rPr>
              <a:t>Retrieve total no of order placed</a:t>
            </a:r>
          </a:p>
          <a:p>
            <a:pPr algn="ctr">
              <a:lnSpc>
                <a:spcPts val="6400"/>
              </a:lnSpc>
              <a:spcBef>
                <a:spcPct val="0"/>
              </a:spcBef>
            </a:pPr>
            <a:endParaRPr lang="en-US" sz="5926" dirty="0">
              <a:solidFill>
                <a:srgbClr val="000000"/>
              </a:solidFill>
              <a:latin typeface="Abys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F4F93A0-8E6A-CFCE-44A4-D4C80F9A13C3}"/>
              </a:ext>
            </a:extLst>
          </p:cNvPr>
          <p:cNvSpPr/>
          <p:nvPr/>
        </p:nvSpPr>
        <p:spPr>
          <a:xfrm>
            <a:off x="16305885" y="8599039"/>
            <a:ext cx="3019880" cy="2261135"/>
          </a:xfrm>
          <a:custGeom>
            <a:avLst/>
            <a:gdLst/>
            <a:ahLst/>
            <a:cxnLst/>
            <a:rect l="l" t="t" r="r" b="b"/>
            <a:pathLst>
              <a:path w="3019880" h="2261135">
                <a:moveTo>
                  <a:pt x="0" y="0"/>
                </a:moveTo>
                <a:lnTo>
                  <a:pt x="3019880" y="0"/>
                </a:lnTo>
                <a:lnTo>
                  <a:pt x="3019880" y="2261135"/>
                </a:lnTo>
                <a:lnTo>
                  <a:pt x="0" y="2261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B969D05-A7E5-481F-0964-11CCB6748E76}"/>
              </a:ext>
            </a:extLst>
          </p:cNvPr>
          <p:cNvSpPr/>
          <p:nvPr/>
        </p:nvSpPr>
        <p:spPr>
          <a:xfrm rot="8467345">
            <a:off x="-3085475" y="-442601"/>
            <a:ext cx="7315200" cy="1248213"/>
          </a:xfrm>
          <a:custGeom>
            <a:avLst/>
            <a:gdLst/>
            <a:ahLst/>
            <a:cxnLst/>
            <a:rect l="l" t="t" r="r" b="b"/>
            <a:pathLst>
              <a:path w="7315200" h="984227">
                <a:moveTo>
                  <a:pt x="0" y="0"/>
                </a:moveTo>
                <a:lnTo>
                  <a:pt x="7315200" y="0"/>
                </a:lnTo>
                <a:lnTo>
                  <a:pt x="7315200" y="984227"/>
                </a:lnTo>
                <a:lnTo>
                  <a:pt x="0" y="9842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DCA541E4-489E-F811-FE5D-EF009CF59F1B}"/>
              </a:ext>
            </a:extLst>
          </p:cNvPr>
          <p:cNvSpPr/>
          <p:nvPr/>
        </p:nvSpPr>
        <p:spPr>
          <a:xfrm rot="2844516">
            <a:off x="7526062" y="9252462"/>
            <a:ext cx="3158372" cy="3150476"/>
          </a:xfrm>
          <a:custGeom>
            <a:avLst/>
            <a:gdLst/>
            <a:ahLst/>
            <a:cxnLst/>
            <a:rect l="l" t="t" r="r" b="b"/>
            <a:pathLst>
              <a:path w="3158372" h="3150476">
                <a:moveTo>
                  <a:pt x="0" y="0"/>
                </a:moveTo>
                <a:lnTo>
                  <a:pt x="3158372" y="0"/>
                </a:lnTo>
                <a:lnTo>
                  <a:pt x="3158372" y="3150476"/>
                </a:lnTo>
                <a:lnTo>
                  <a:pt x="0" y="3150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486" y="-546538"/>
            <a:ext cx="3158372" cy="3150476"/>
          </a:xfrm>
          <a:custGeom>
            <a:avLst/>
            <a:gdLst/>
            <a:ahLst/>
            <a:cxnLst/>
            <a:rect l="l" t="t" r="r" b="b"/>
            <a:pathLst>
              <a:path w="3158372" h="3150476">
                <a:moveTo>
                  <a:pt x="0" y="0"/>
                </a:moveTo>
                <a:lnTo>
                  <a:pt x="3158372" y="0"/>
                </a:lnTo>
                <a:lnTo>
                  <a:pt x="3158372" y="3150476"/>
                </a:lnTo>
                <a:lnTo>
                  <a:pt x="0" y="3150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67642" y="558901"/>
            <a:ext cx="4552716" cy="951932"/>
          </a:xfrm>
          <a:custGeom>
            <a:avLst/>
            <a:gdLst/>
            <a:ahLst/>
            <a:cxnLst/>
            <a:rect l="l" t="t" r="r" b="b"/>
            <a:pathLst>
              <a:path w="4552716" h="951932">
                <a:moveTo>
                  <a:pt x="0" y="0"/>
                </a:moveTo>
                <a:lnTo>
                  <a:pt x="4552716" y="0"/>
                </a:lnTo>
                <a:lnTo>
                  <a:pt x="4552716" y="951932"/>
                </a:lnTo>
                <a:lnTo>
                  <a:pt x="0" y="95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42511" y="8910360"/>
            <a:ext cx="3211541" cy="3285464"/>
          </a:xfrm>
          <a:custGeom>
            <a:avLst/>
            <a:gdLst/>
            <a:ahLst/>
            <a:cxnLst/>
            <a:rect l="l" t="t" r="r" b="b"/>
            <a:pathLst>
              <a:path w="3211541" h="3285464">
                <a:moveTo>
                  <a:pt x="0" y="0"/>
                </a:moveTo>
                <a:lnTo>
                  <a:pt x="3211541" y="0"/>
                </a:lnTo>
                <a:lnTo>
                  <a:pt x="3211541" y="3285463"/>
                </a:lnTo>
                <a:lnTo>
                  <a:pt x="0" y="3285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9360" y="8678629"/>
            <a:ext cx="3019880" cy="2261135"/>
          </a:xfrm>
          <a:custGeom>
            <a:avLst/>
            <a:gdLst/>
            <a:ahLst/>
            <a:cxnLst/>
            <a:rect l="l" t="t" r="r" b="b"/>
            <a:pathLst>
              <a:path w="3019880" h="2261135">
                <a:moveTo>
                  <a:pt x="0" y="0"/>
                </a:moveTo>
                <a:lnTo>
                  <a:pt x="3019880" y="0"/>
                </a:lnTo>
                <a:lnTo>
                  <a:pt x="3019880" y="2261135"/>
                </a:lnTo>
                <a:lnTo>
                  <a:pt x="0" y="2261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48282" y="1899053"/>
            <a:ext cx="10119908" cy="4665810"/>
          </a:xfrm>
          <a:custGeom>
            <a:avLst/>
            <a:gdLst/>
            <a:ahLst/>
            <a:cxnLst/>
            <a:rect l="l" t="t" r="r" b="b"/>
            <a:pathLst>
              <a:path w="10119908" h="4665810">
                <a:moveTo>
                  <a:pt x="0" y="0"/>
                </a:moveTo>
                <a:lnTo>
                  <a:pt x="10119908" y="0"/>
                </a:lnTo>
                <a:lnTo>
                  <a:pt x="10119908" y="4665810"/>
                </a:lnTo>
                <a:lnTo>
                  <a:pt x="0" y="46658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11693" y="6955388"/>
            <a:ext cx="5580027" cy="2488330"/>
          </a:xfrm>
          <a:custGeom>
            <a:avLst/>
            <a:gdLst/>
            <a:ahLst/>
            <a:cxnLst/>
            <a:rect l="l" t="t" r="r" b="b"/>
            <a:pathLst>
              <a:path w="5580027" h="2488330">
                <a:moveTo>
                  <a:pt x="0" y="0"/>
                </a:moveTo>
                <a:lnTo>
                  <a:pt x="5580026" y="0"/>
                </a:lnTo>
                <a:lnTo>
                  <a:pt x="5580026" y="2488330"/>
                </a:lnTo>
                <a:lnTo>
                  <a:pt x="0" y="24883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0270" r="-5554" b="-581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3300" y="2680138"/>
            <a:ext cx="6670293" cy="2175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2"/>
              </a:lnSpc>
            </a:pPr>
            <a:r>
              <a:rPr lang="en-US" sz="7779">
                <a:solidFill>
                  <a:srgbClr val="000000"/>
                </a:solidFill>
                <a:latin typeface="Abys"/>
              </a:rPr>
              <a:t>highesT -  Priced Pizza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1526" y="821621"/>
            <a:ext cx="16644948" cy="8643757"/>
            <a:chOff x="0" y="0"/>
            <a:chExt cx="6236922" cy="32388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36922" cy="3238847"/>
            </a:xfrm>
            <a:custGeom>
              <a:avLst/>
              <a:gdLst/>
              <a:ahLst/>
              <a:cxnLst/>
              <a:rect l="l" t="t" r="r" b="b"/>
              <a:pathLst>
                <a:path w="6236922" h="3238847">
                  <a:moveTo>
                    <a:pt x="1395" y="0"/>
                  </a:moveTo>
                  <a:lnTo>
                    <a:pt x="6235527" y="0"/>
                  </a:lnTo>
                  <a:cubicBezTo>
                    <a:pt x="6236298" y="0"/>
                    <a:pt x="6236922" y="625"/>
                    <a:pt x="6236922" y="1395"/>
                  </a:cubicBezTo>
                  <a:lnTo>
                    <a:pt x="6236922" y="3237452"/>
                  </a:lnTo>
                  <a:cubicBezTo>
                    <a:pt x="6236922" y="3238222"/>
                    <a:pt x="6236298" y="3238847"/>
                    <a:pt x="6235527" y="3238847"/>
                  </a:cubicBezTo>
                  <a:lnTo>
                    <a:pt x="1395" y="3238847"/>
                  </a:lnTo>
                  <a:cubicBezTo>
                    <a:pt x="625" y="3238847"/>
                    <a:pt x="0" y="3238222"/>
                    <a:pt x="0" y="3237452"/>
                  </a:cubicBezTo>
                  <a:lnTo>
                    <a:pt x="0" y="1395"/>
                  </a:lnTo>
                  <a:cubicBezTo>
                    <a:pt x="0" y="625"/>
                    <a:pt x="625" y="0"/>
                    <a:pt x="1395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6236922" cy="3248372"/>
            </a:xfrm>
            <a:prstGeom prst="rect">
              <a:avLst/>
            </a:prstGeom>
          </p:spPr>
          <p:txBody>
            <a:bodyPr lIns="19016" tIns="19016" rIns="19016" bIns="19016" rtlCol="0" anchor="ctr"/>
            <a:lstStyle/>
            <a:p>
              <a:pPr algn="ctr">
                <a:lnSpc>
                  <a:spcPts val="73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07902" y="3298203"/>
            <a:ext cx="10681347" cy="4182663"/>
          </a:xfrm>
          <a:custGeom>
            <a:avLst/>
            <a:gdLst/>
            <a:ahLst/>
            <a:cxnLst/>
            <a:rect l="l" t="t" r="r" b="b"/>
            <a:pathLst>
              <a:path w="10681347" h="4182663">
                <a:moveTo>
                  <a:pt x="0" y="0"/>
                </a:moveTo>
                <a:lnTo>
                  <a:pt x="10681347" y="0"/>
                </a:lnTo>
                <a:lnTo>
                  <a:pt x="10681347" y="4182663"/>
                </a:lnTo>
                <a:lnTo>
                  <a:pt x="0" y="4182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54685" y="6769986"/>
            <a:ext cx="4404615" cy="2488314"/>
          </a:xfrm>
          <a:custGeom>
            <a:avLst/>
            <a:gdLst/>
            <a:ahLst/>
            <a:cxnLst/>
            <a:rect l="l" t="t" r="r" b="b"/>
            <a:pathLst>
              <a:path w="4404615" h="2488314">
                <a:moveTo>
                  <a:pt x="0" y="0"/>
                </a:moveTo>
                <a:lnTo>
                  <a:pt x="4404615" y="0"/>
                </a:lnTo>
                <a:lnTo>
                  <a:pt x="4404615" y="2488314"/>
                </a:lnTo>
                <a:lnTo>
                  <a:pt x="0" y="2488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290" r="-34425" b="-3938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486400" y="2613688"/>
            <a:ext cx="7315200" cy="505414"/>
          </a:xfrm>
          <a:custGeom>
            <a:avLst/>
            <a:gdLst/>
            <a:ahLst/>
            <a:cxnLst/>
            <a:rect l="l" t="t" r="r" b="b"/>
            <a:pathLst>
              <a:path w="7315200" h="505414">
                <a:moveTo>
                  <a:pt x="0" y="0"/>
                </a:moveTo>
                <a:lnTo>
                  <a:pt x="7315200" y="0"/>
                </a:lnTo>
                <a:lnTo>
                  <a:pt x="7315200" y="505414"/>
                </a:lnTo>
                <a:lnTo>
                  <a:pt x="0" y="505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95375"/>
            <a:ext cx="16230600" cy="250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3"/>
              </a:lnSpc>
            </a:pPr>
            <a:r>
              <a:rPr lang="en-US" sz="6067">
                <a:solidFill>
                  <a:srgbClr val="000000"/>
                </a:solidFill>
                <a:latin typeface="Abys"/>
              </a:rPr>
              <a:t>Calculate the total revenue generated from pizza sales.</a:t>
            </a:r>
          </a:p>
          <a:p>
            <a:pPr algn="ctr">
              <a:lnSpc>
                <a:spcPts val="6553"/>
              </a:lnSpc>
              <a:spcBef>
                <a:spcPct val="0"/>
              </a:spcBef>
            </a:pPr>
            <a:endParaRPr lang="en-US" sz="6067">
              <a:solidFill>
                <a:srgbClr val="000000"/>
              </a:solidFill>
              <a:latin typeface="Abys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37DDF65F-D21B-F9C2-B99E-02BE9163B8DD}"/>
              </a:ext>
            </a:extLst>
          </p:cNvPr>
          <p:cNvSpPr/>
          <p:nvPr/>
        </p:nvSpPr>
        <p:spPr>
          <a:xfrm rot="11899237">
            <a:off x="-940360" y="-481667"/>
            <a:ext cx="3019880" cy="2261135"/>
          </a:xfrm>
          <a:custGeom>
            <a:avLst/>
            <a:gdLst/>
            <a:ahLst/>
            <a:cxnLst/>
            <a:rect l="l" t="t" r="r" b="b"/>
            <a:pathLst>
              <a:path w="3019880" h="2261135">
                <a:moveTo>
                  <a:pt x="0" y="0"/>
                </a:moveTo>
                <a:lnTo>
                  <a:pt x="3019880" y="0"/>
                </a:lnTo>
                <a:lnTo>
                  <a:pt x="3019880" y="2261135"/>
                </a:lnTo>
                <a:lnTo>
                  <a:pt x="0" y="2261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3F39114C-E839-B7BD-A23F-BFF2CDC5C3F6}"/>
              </a:ext>
            </a:extLst>
          </p:cNvPr>
          <p:cNvSpPr/>
          <p:nvPr/>
        </p:nvSpPr>
        <p:spPr>
          <a:xfrm>
            <a:off x="6242511" y="8910360"/>
            <a:ext cx="3211541" cy="3285464"/>
          </a:xfrm>
          <a:custGeom>
            <a:avLst/>
            <a:gdLst/>
            <a:ahLst/>
            <a:cxnLst/>
            <a:rect l="l" t="t" r="r" b="b"/>
            <a:pathLst>
              <a:path w="3211541" h="3285464">
                <a:moveTo>
                  <a:pt x="0" y="0"/>
                </a:moveTo>
                <a:lnTo>
                  <a:pt x="3211541" y="0"/>
                </a:lnTo>
                <a:lnTo>
                  <a:pt x="3211541" y="3285463"/>
                </a:lnTo>
                <a:lnTo>
                  <a:pt x="0" y="32854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486" y="-546538"/>
            <a:ext cx="3158372" cy="3150476"/>
          </a:xfrm>
          <a:custGeom>
            <a:avLst/>
            <a:gdLst/>
            <a:ahLst/>
            <a:cxnLst/>
            <a:rect l="l" t="t" r="r" b="b"/>
            <a:pathLst>
              <a:path w="3158372" h="3150476">
                <a:moveTo>
                  <a:pt x="0" y="0"/>
                </a:moveTo>
                <a:lnTo>
                  <a:pt x="3158372" y="0"/>
                </a:lnTo>
                <a:lnTo>
                  <a:pt x="3158372" y="3150476"/>
                </a:lnTo>
                <a:lnTo>
                  <a:pt x="0" y="3150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67642" y="558901"/>
            <a:ext cx="4552716" cy="951932"/>
          </a:xfrm>
          <a:custGeom>
            <a:avLst/>
            <a:gdLst/>
            <a:ahLst/>
            <a:cxnLst/>
            <a:rect l="l" t="t" r="r" b="b"/>
            <a:pathLst>
              <a:path w="4552716" h="951932">
                <a:moveTo>
                  <a:pt x="0" y="0"/>
                </a:moveTo>
                <a:lnTo>
                  <a:pt x="4552716" y="0"/>
                </a:lnTo>
                <a:lnTo>
                  <a:pt x="4552716" y="951932"/>
                </a:lnTo>
                <a:lnTo>
                  <a:pt x="0" y="95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42511" y="8910360"/>
            <a:ext cx="3211541" cy="3285464"/>
          </a:xfrm>
          <a:custGeom>
            <a:avLst/>
            <a:gdLst/>
            <a:ahLst/>
            <a:cxnLst/>
            <a:rect l="l" t="t" r="r" b="b"/>
            <a:pathLst>
              <a:path w="3211541" h="3285464">
                <a:moveTo>
                  <a:pt x="0" y="0"/>
                </a:moveTo>
                <a:lnTo>
                  <a:pt x="3211541" y="0"/>
                </a:lnTo>
                <a:lnTo>
                  <a:pt x="3211541" y="3285463"/>
                </a:lnTo>
                <a:lnTo>
                  <a:pt x="0" y="3285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9360" y="8678629"/>
            <a:ext cx="3019880" cy="2261135"/>
          </a:xfrm>
          <a:custGeom>
            <a:avLst/>
            <a:gdLst/>
            <a:ahLst/>
            <a:cxnLst/>
            <a:rect l="l" t="t" r="r" b="b"/>
            <a:pathLst>
              <a:path w="3019880" h="2261135">
                <a:moveTo>
                  <a:pt x="0" y="0"/>
                </a:moveTo>
                <a:lnTo>
                  <a:pt x="3019880" y="0"/>
                </a:lnTo>
                <a:lnTo>
                  <a:pt x="3019880" y="2261135"/>
                </a:lnTo>
                <a:lnTo>
                  <a:pt x="0" y="2261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19603" y="1510833"/>
            <a:ext cx="10127256" cy="5444555"/>
          </a:xfrm>
          <a:custGeom>
            <a:avLst/>
            <a:gdLst/>
            <a:ahLst/>
            <a:cxnLst/>
            <a:rect l="l" t="t" r="r" b="b"/>
            <a:pathLst>
              <a:path w="10127256" h="5444555">
                <a:moveTo>
                  <a:pt x="0" y="0"/>
                </a:moveTo>
                <a:lnTo>
                  <a:pt x="10127256" y="0"/>
                </a:lnTo>
                <a:lnTo>
                  <a:pt x="10127256" y="5444555"/>
                </a:lnTo>
                <a:lnTo>
                  <a:pt x="0" y="54445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339" b="-247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024267" y="7414821"/>
            <a:ext cx="5725093" cy="2130267"/>
          </a:xfrm>
          <a:custGeom>
            <a:avLst/>
            <a:gdLst/>
            <a:ahLst/>
            <a:cxnLst/>
            <a:rect l="l" t="t" r="r" b="b"/>
            <a:pathLst>
              <a:path w="5725093" h="2130267">
                <a:moveTo>
                  <a:pt x="0" y="0"/>
                </a:moveTo>
                <a:lnTo>
                  <a:pt x="5725093" y="0"/>
                </a:lnTo>
                <a:lnTo>
                  <a:pt x="5725093" y="2130267"/>
                </a:lnTo>
                <a:lnTo>
                  <a:pt x="0" y="21302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3300" y="2689663"/>
            <a:ext cx="6551681" cy="4265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777">
                <a:solidFill>
                  <a:srgbClr val="000000"/>
                </a:solidFill>
                <a:latin typeface="Abys"/>
              </a:rPr>
              <a:t>the most common pizza size ordered.</a:t>
            </a:r>
          </a:p>
          <a:p>
            <a:pPr algn="l">
              <a:lnSpc>
                <a:spcPts val="8399"/>
              </a:lnSpc>
            </a:pPr>
            <a:endParaRPr lang="en-US" sz="7777">
              <a:solidFill>
                <a:srgbClr val="000000"/>
              </a:solidFill>
              <a:latin typeface="Aby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486" y="-546538"/>
            <a:ext cx="3158372" cy="3150476"/>
          </a:xfrm>
          <a:custGeom>
            <a:avLst/>
            <a:gdLst/>
            <a:ahLst/>
            <a:cxnLst/>
            <a:rect l="l" t="t" r="r" b="b"/>
            <a:pathLst>
              <a:path w="3158372" h="3150476">
                <a:moveTo>
                  <a:pt x="0" y="0"/>
                </a:moveTo>
                <a:lnTo>
                  <a:pt x="3158372" y="0"/>
                </a:lnTo>
                <a:lnTo>
                  <a:pt x="3158372" y="3150476"/>
                </a:lnTo>
                <a:lnTo>
                  <a:pt x="0" y="3150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67642" y="348763"/>
            <a:ext cx="4552716" cy="951932"/>
          </a:xfrm>
          <a:custGeom>
            <a:avLst/>
            <a:gdLst/>
            <a:ahLst/>
            <a:cxnLst/>
            <a:rect l="l" t="t" r="r" b="b"/>
            <a:pathLst>
              <a:path w="4552716" h="951932">
                <a:moveTo>
                  <a:pt x="0" y="0"/>
                </a:moveTo>
                <a:lnTo>
                  <a:pt x="4552716" y="0"/>
                </a:lnTo>
                <a:lnTo>
                  <a:pt x="4552716" y="951932"/>
                </a:lnTo>
                <a:lnTo>
                  <a:pt x="0" y="95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91360" y="8678629"/>
            <a:ext cx="3211541" cy="3285464"/>
          </a:xfrm>
          <a:custGeom>
            <a:avLst/>
            <a:gdLst/>
            <a:ahLst/>
            <a:cxnLst/>
            <a:rect l="l" t="t" r="r" b="b"/>
            <a:pathLst>
              <a:path w="3211541" h="3285464">
                <a:moveTo>
                  <a:pt x="0" y="0"/>
                </a:moveTo>
                <a:lnTo>
                  <a:pt x="3211540" y="0"/>
                </a:lnTo>
                <a:lnTo>
                  <a:pt x="3211540" y="3285464"/>
                </a:lnTo>
                <a:lnTo>
                  <a:pt x="0" y="32854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82003" y="9002571"/>
            <a:ext cx="2587237" cy="1937194"/>
          </a:xfrm>
          <a:custGeom>
            <a:avLst/>
            <a:gdLst/>
            <a:ahLst/>
            <a:cxnLst/>
            <a:rect l="l" t="t" r="r" b="b"/>
            <a:pathLst>
              <a:path w="2587237" h="1937194">
                <a:moveTo>
                  <a:pt x="0" y="0"/>
                </a:moveTo>
                <a:lnTo>
                  <a:pt x="2587237" y="0"/>
                </a:lnTo>
                <a:lnTo>
                  <a:pt x="2587237" y="1937193"/>
                </a:lnTo>
                <a:lnTo>
                  <a:pt x="0" y="19371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58713" y="6345534"/>
            <a:ext cx="9523289" cy="3742290"/>
          </a:xfrm>
          <a:custGeom>
            <a:avLst/>
            <a:gdLst/>
            <a:ahLst/>
            <a:cxnLst/>
            <a:rect l="l" t="t" r="r" b="b"/>
            <a:pathLst>
              <a:path w="9523289" h="3742290">
                <a:moveTo>
                  <a:pt x="0" y="0"/>
                </a:moveTo>
                <a:lnTo>
                  <a:pt x="9523290" y="0"/>
                </a:lnTo>
                <a:lnTo>
                  <a:pt x="9523290" y="3742289"/>
                </a:lnTo>
                <a:lnTo>
                  <a:pt x="0" y="3742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23051" y="1624545"/>
            <a:ext cx="10527591" cy="4397139"/>
          </a:xfrm>
          <a:custGeom>
            <a:avLst/>
            <a:gdLst/>
            <a:ahLst/>
            <a:cxnLst/>
            <a:rect l="l" t="t" r="r" b="b"/>
            <a:pathLst>
              <a:path w="10527591" h="4397139">
                <a:moveTo>
                  <a:pt x="0" y="0"/>
                </a:moveTo>
                <a:lnTo>
                  <a:pt x="10527591" y="0"/>
                </a:lnTo>
                <a:lnTo>
                  <a:pt x="10527591" y="4397139"/>
                </a:lnTo>
                <a:lnTo>
                  <a:pt x="0" y="43971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8649" y="2778917"/>
            <a:ext cx="7204402" cy="3242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2"/>
              </a:lnSpc>
            </a:pPr>
            <a:r>
              <a:rPr lang="en-US" sz="7779">
                <a:solidFill>
                  <a:srgbClr val="000000"/>
                </a:solidFill>
                <a:latin typeface="Abys"/>
              </a:rPr>
              <a:t>top 5 most ordered pizza types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8657">
            <a:off x="11518824" y="3360050"/>
            <a:ext cx="1369529" cy="618626"/>
          </a:xfrm>
          <a:custGeom>
            <a:avLst/>
            <a:gdLst/>
            <a:ahLst/>
            <a:cxnLst/>
            <a:rect l="l" t="t" r="r" b="b"/>
            <a:pathLst>
              <a:path w="1369529" h="618626">
                <a:moveTo>
                  <a:pt x="0" y="0"/>
                </a:moveTo>
                <a:lnTo>
                  <a:pt x="1369529" y="0"/>
                </a:lnTo>
                <a:lnTo>
                  <a:pt x="1369529" y="618625"/>
                </a:lnTo>
                <a:lnTo>
                  <a:pt x="0" y="61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522167">
            <a:off x="4724916" y="4683049"/>
            <a:ext cx="1291369" cy="583320"/>
          </a:xfrm>
          <a:custGeom>
            <a:avLst/>
            <a:gdLst/>
            <a:ahLst/>
            <a:cxnLst/>
            <a:rect l="l" t="t" r="r" b="b"/>
            <a:pathLst>
              <a:path w="1291369" h="583320">
                <a:moveTo>
                  <a:pt x="0" y="0"/>
                </a:moveTo>
                <a:lnTo>
                  <a:pt x="1291369" y="0"/>
                </a:lnTo>
                <a:lnTo>
                  <a:pt x="1291369" y="583320"/>
                </a:lnTo>
                <a:lnTo>
                  <a:pt x="0" y="58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093014" flipV="1">
            <a:off x="5757312" y="2084618"/>
            <a:ext cx="1355109" cy="675008"/>
          </a:xfrm>
          <a:custGeom>
            <a:avLst/>
            <a:gdLst/>
            <a:ahLst/>
            <a:cxnLst/>
            <a:rect l="l" t="t" r="r" b="b"/>
            <a:pathLst>
              <a:path w="1355109" h="675008">
                <a:moveTo>
                  <a:pt x="0" y="675008"/>
                </a:moveTo>
                <a:lnTo>
                  <a:pt x="1355109" y="675008"/>
                </a:lnTo>
                <a:lnTo>
                  <a:pt x="1355109" y="0"/>
                </a:lnTo>
                <a:lnTo>
                  <a:pt x="0" y="0"/>
                </a:lnTo>
                <a:lnTo>
                  <a:pt x="0" y="67500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63774" flipV="1">
            <a:off x="11963579" y="5842737"/>
            <a:ext cx="1283809" cy="639493"/>
          </a:xfrm>
          <a:custGeom>
            <a:avLst/>
            <a:gdLst/>
            <a:ahLst/>
            <a:cxnLst/>
            <a:rect l="l" t="t" r="r" b="b"/>
            <a:pathLst>
              <a:path w="1283809" h="639493">
                <a:moveTo>
                  <a:pt x="0" y="639493"/>
                </a:moveTo>
                <a:lnTo>
                  <a:pt x="1283809" y="639493"/>
                </a:lnTo>
                <a:lnTo>
                  <a:pt x="1283809" y="0"/>
                </a:lnTo>
                <a:lnTo>
                  <a:pt x="0" y="0"/>
                </a:lnTo>
                <a:lnTo>
                  <a:pt x="0" y="6394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434866" y="8366506"/>
            <a:ext cx="2690219" cy="479348"/>
          </a:xfrm>
          <a:custGeom>
            <a:avLst/>
            <a:gdLst/>
            <a:ahLst/>
            <a:cxnLst/>
            <a:rect l="l" t="t" r="r" b="b"/>
            <a:pathLst>
              <a:path w="2690219" h="479348">
                <a:moveTo>
                  <a:pt x="0" y="0"/>
                </a:moveTo>
                <a:lnTo>
                  <a:pt x="2690219" y="0"/>
                </a:lnTo>
                <a:lnTo>
                  <a:pt x="2690219" y="479349"/>
                </a:lnTo>
                <a:lnTo>
                  <a:pt x="0" y="4793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755100" y="1802598"/>
            <a:ext cx="3814226" cy="4953540"/>
          </a:xfrm>
          <a:custGeom>
            <a:avLst/>
            <a:gdLst/>
            <a:ahLst/>
            <a:cxnLst/>
            <a:rect l="l" t="t" r="r" b="b"/>
            <a:pathLst>
              <a:path w="3814226" h="4953540">
                <a:moveTo>
                  <a:pt x="0" y="0"/>
                </a:moveTo>
                <a:lnTo>
                  <a:pt x="3814226" y="0"/>
                </a:lnTo>
                <a:lnTo>
                  <a:pt x="3814226" y="4953540"/>
                </a:lnTo>
                <a:lnTo>
                  <a:pt x="0" y="49535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385554"/>
            <a:ext cx="10427166" cy="3652347"/>
          </a:xfrm>
          <a:custGeom>
            <a:avLst/>
            <a:gdLst/>
            <a:ahLst/>
            <a:cxnLst/>
            <a:rect l="l" t="t" r="r" b="b"/>
            <a:pathLst>
              <a:path w="10427166" h="3652347">
                <a:moveTo>
                  <a:pt x="0" y="0"/>
                </a:moveTo>
                <a:lnTo>
                  <a:pt x="10427166" y="0"/>
                </a:lnTo>
                <a:lnTo>
                  <a:pt x="10427166" y="3652347"/>
                </a:lnTo>
                <a:lnTo>
                  <a:pt x="0" y="36523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884581" y="5248275"/>
            <a:ext cx="6004699" cy="311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2"/>
              </a:lnSpc>
            </a:pPr>
            <a:r>
              <a:rPr lang="en-US" sz="7700">
                <a:solidFill>
                  <a:srgbClr val="000000"/>
                </a:solidFill>
                <a:latin typeface="Abys"/>
              </a:rPr>
              <a:t>distribution of orders by hour  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223</Words>
  <Application>Microsoft Office PowerPoint</Application>
  <PresentationFormat>Custom</PresentationFormat>
  <Paragraphs>19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Abys</vt:lpstr>
      <vt:lpstr>Agrandir</vt:lpstr>
      <vt:lpstr>Arial</vt:lpstr>
      <vt:lpstr>Fibre</vt:lpstr>
      <vt:lpstr>Calibri</vt:lpstr>
      <vt:lpstr>Quicksand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Sales PPT</dc:title>
  <cp:lastModifiedBy>Pushkar gupta</cp:lastModifiedBy>
  <cp:revision>2</cp:revision>
  <dcterms:created xsi:type="dcterms:W3CDTF">2006-08-16T00:00:00Z</dcterms:created>
  <dcterms:modified xsi:type="dcterms:W3CDTF">2024-06-16T16:56:20Z</dcterms:modified>
  <dc:identifier>DAGHoQ0DTyQ</dc:identifier>
</cp:coreProperties>
</file>